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6" r:id="rId4"/>
    <p:sldMasterId id="2147483697" r:id="rId5"/>
  </p:sldMasterIdLst>
  <p:notesMasterIdLst>
    <p:notesMasterId r:id="rId17"/>
  </p:notesMasterIdLst>
  <p:sldIdLst>
    <p:sldId id="365" r:id="rId6"/>
    <p:sldId id="369" r:id="rId7"/>
    <p:sldId id="376" r:id="rId8"/>
    <p:sldId id="370" r:id="rId9"/>
    <p:sldId id="372" r:id="rId10"/>
    <p:sldId id="377" r:id="rId11"/>
    <p:sldId id="374" r:id="rId12"/>
    <p:sldId id="375" r:id="rId13"/>
    <p:sldId id="345" r:id="rId14"/>
    <p:sldId id="347" r:id="rId15"/>
    <p:sldId id="378" r:id="rId16"/>
  </p:sldIdLst>
  <p:sldSz cx="12192000" cy="6858000"/>
  <p:notesSz cx="6858000" cy="9144000"/>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9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2" name="Author" initials="A" lastIdx="0" clrIdx="1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425563"/>
    <a:srgbClr val="E6E6E6"/>
    <a:srgbClr val="000000"/>
    <a:srgbClr val="A8FF78"/>
    <a:srgbClr val="28889C"/>
    <a:srgbClr val="78FFD6"/>
    <a:srgbClr val="F7797D"/>
    <a:srgbClr val="FBD786"/>
    <a:srgbClr val="C6FF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86" autoAdjust="0"/>
    <p:restoredTop sz="94238" autoAdjust="0"/>
  </p:normalViewPr>
  <p:slideViewPr>
    <p:cSldViewPr>
      <p:cViewPr varScale="1">
        <p:scale>
          <a:sx n="67" d="100"/>
          <a:sy n="67" d="100"/>
        </p:scale>
        <p:origin x="928" y="56"/>
      </p:cViewPr>
      <p:guideLst>
        <p:guide orient="horz" pos="2160"/>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49738D-D75D-40B1-BF46-FC9ACBB15E75}" type="datetimeFigureOut">
              <a:rPr kumimoji="1" lang="ja-JP" altLang="en-US" smtClean="0"/>
              <a:t>2022/12/20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E5198F-549A-4508-B579-8CA394E94788}" type="slidenum">
              <a:rPr kumimoji="1" lang="ja-JP" altLang="en-US" smtClean="0"/>
              <a:t>‹#›</a:t>
            </a:fld>
            <a:endParaRPr kumimoji="1" lang="ja-JP" altLang="en-US"/>
          </a:p>
        </p:txBody>
      </p:sp>
    </p:spTree>
    <p:extLst>
      <p:ext uri="{BB962C8B-B14F-4D97-AF65-F5344CB8AC3E}">
        <p14:creationId xmlns:p14="http://schemas.microsoft.com/office/powerpoint/2010/main" val="9082678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2E5198F-549A-4508-B579-8CA394E94788}" type="slidenum">
              <a:rPr kumimoji="1" lang="ja-JP" altLang="en-US" smtClean="0"/>
              <a:t>4</a:t>
            </a:fld>
            <a:endParaRPr kumimoji="1" lang="ja-JP" altLang="en-US"/>
          </a:p>
        </p:txBody>
      </p:sp>
    </p:spTree>
    <p:extLst>
      <p:ext uri="{BB962C8B-B14F-4D97-AF65-F5344CB8AC3E}">
        <p14:creationId xmlns:p14="http://schemas.microsoft.com/office/powerpoint/2010/main" val="2771551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2E5198F-549A-4508-B579-8CA394E94788}" type="slidenum">
              <a:rPr kumimoji="1" lang="ja-JP" altLang="en-US" smtClean="0"/>
              <a:t>5</a:t>
            </a:fld>
            <a:endParaRPr kumimoji="1" lang="ja-JP" altLang="en-US"/>
          </a:p>
        </p:txBody>
      </p:sp>
    </p:spTree>
    <p:extLst>
      <p:ext uri="{BB962C8B-B14F-4D97-AF65-F5344CB8AC3E}">
        <p14:creationId xmlns:p14="http://schemas.microsoft.com/office/powerpoint/2010/main" val="3358839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2E5198F-549A-4508-B579-8CA394E94788}" type="slidenum">
              <a:rPr kumimoji="1" lang="ja-JP" altLang="en-US" smtClean="0"/>
              <a:t>6</a:t>
            </a:fld>
            <a:endParaRPr kumimoji="1" lang="ja-JP" altLang="en-US"/>
          </a:p>
        </p:txBody>
      </p:sp>
    </p:spTree>
    <p:extLst>
      <p:ext uri="{BB962C8B-B14F-4D97-AF65-F5344CB8AC3E}">
        <p14:creationId xmlns:p14="http://schemas.microsoft.com/office/powerpoint/2010/main" val="2753130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ltLang="ja-JP" dirty="0"/>
          </a:p>
          <a:p>
            <a:endParaRPr kumimoji="1" lang="en-US" altLang="ja-JP" dirty="0"/>
          </a:p>
          <a:p>
            <a:r>
              <a:rPr kumimoji="1" lang="ja-JP" altLang="en-US" dirty="0"/>
              <a:t>（田口さんへ）</a:t>
            </a:r>
            <a:endParaRPr kumimoji="1" lang="en-US" altLang="ja-JP" dirty="0"/>
          </a:p>
          <a:p>
            <a:r>
              <a:rPr kumimoji="1" lang="en-US" altLang="ja-JP" dirty="0" err="1"/>
              <a:t>eConsent</a:t>
            </a:r>
            <a:r>
              <a:rPr kumimoji="1" lang="ja-JP" altLang="en-US" dirty="0"/>
              <a:t>の発表が終わったら質疑応答に入りますので、板橋に返してください。</a:t>
            </a:r>
          </a:p>
          <a:p>
            <a:endParaRPr kumimoji="1" lang="ja-JP" altLang="en-US" dirty="0"/>
          </a:p>
        </p:txBody>
      </p:sp>
      <p:sp>
        <p:nvSpPr>
          <p:cNvPr id="4" name="Slide Number Placeholder 3"/>
          <p:cNvSpPr>
            <a:spLocks noGrp="1"/>
          </p:cNvSpPr>
          <p:nvPr>
            <p:ph type="sldNum" sz="quarter" idx="5"/>
          </p:nvPr>
        </p:nvSpPr>
        <p:spPr/>
        <p:txBody>
          <a:bodyPr/>
          <a:lstStyle/>
          <a:p>
            <a:fld id="{22E5198F-549A-4508-B579-8CA394E94788}" type="slidenum">
              <a:rPr kumimoji="1" lang="ja-JP" altLang="en-US" smtClean="0"/>
              <a:t>10</a:t>
            </a:fld>
            <a:endParaRPr kumimoji="1" lang="ja-JP" altLang="en-US"/>
          </a:p>
        </p:txBody>
      </p:sp>
    </p:spTree>
    <p:extLst>
      <p:ext uri="{BB962C8B-B14F-4D97-AF65-F5344CB8AC3E}">
        <p14:creationId xmlns:p14="http://schemas.microsoft.com/office/powerpoint/2010/main" val="102782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BE827E-404A-42BE-A160-655696A58482}"/>
              </a:ext>
            </a:extLst>
          </p:cNvPr>
          <p:cNvSpPr>
            <a:spLocks noGrp="1"/>
          </p:cNvSpPr>
          <p:nvPr>
            <p:ph type="title"/>
          </p:nvPr>
        </p:nvSpPr>
        <p:spPr>
          <a:xfrm>
            <a:off x="2518466" y="3429000"/>
            <a:ext cx="7155068" cy="0"/>
          </a:xfrm>
          <a:ln>
            <a:solidFill>
              <a:schemeClr val="tx1"/>
            </a:solidFill>
          </a:ln>
        </p:spPr>
        <p:txBody>
          <a:bodyPr bIns="360000"/>
          <a:lstStyle>
            <a:lvl1pPr algn="ctr">
              <a:lnSpc>
                <a:spcPct val="130000"/>
              </a:lnSpc>
              <a:spcAft>
                <a:spcPts val="600"/>
              </a:spcAft>
              <a:defRPr sz="3200">
                <a:solidFill>
                  <a:schemeClr val="tx1"/>
                </a:solidFill>
              </a:defRPr>
            </a:lvl1pPr>
          </a:lstStyle>
          <a:p>
            <a:endParaRPr kumimoji="1" lang="ja-JP" altLang="en-US" dirty="0"/>
          </a:p>
        </p:txBody>
      </p:sp>
      <p:sp>
        <p:nvSpPr>
          <p:cNvPr id="3" name="フッター プレースホルダー 2">
            <a:extLst>
              <a:ext uri="{FF2B5EF4-FFF2-40B4-BE49-F238E27FC236}">
                <a16:creationId xmlns:a16="http://schemas.microsoft.com/office/drawing/2014/main" id="{5C185BAD-3CED-4FEE-B5D8-BCE844DC3652}"/>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080AAF1B-0C4A-4398-BA98-D5B176AA5AB3}"/>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
        <p:nvSpPr>
          <p:cNvPr id="6" name="テキスト プレースホルダー 5">
            <a:extLst>
              <a:ext uri="{FF2B5EF4-FFF2-40B4-BE49-F238E27FC236}">
                <a16:creationId xmlns:a16="http://schemas.microsoft.com/office/drawing/2014/main" id="{46F9050E-5634-4EA3-B360-83633D8E5801}"/>
              </a:ext>
            </a:extLst>
          </p:cNvPr>
          <p:cNvSpPr>
            <a:spLocks noGrp="1"/>
          </p:cNvSpPr>
          <p:nvPr>
            <p:ph type="body" sz="quarter" idx="12" hasCustomPrompt="1"/>
          </p:nvPr>
        </p:nvSpPr>
        <p:spPr>
          <a:xfrm>
            <a:off x="3838575" y="3778250"/>
            <a:ext cx="4383088" cy="1190561"/>
          </a:xfrm>
        </p:spPr>
        <p:txBody>
          <a:bodyPr anchor="t"/>
          <a:lstStyle>
            <a:lvl1pPr algn="ctr">
              <a:lnSpc>
                <a:spcPct val="130000"/>
              </a:lnSpc>
              <a:spcAft>
                <a:spcPts val="600"/>
              </a:spcAft>
              <a:defRPr>
                <a:solidFill>
                  <a:schemeClr val="tx1"/>
                </a:solidFill>
              </a:defRPr>
            </a:lvl1pPr>
          </a:lstStyle>
          <a:p>
            <a:pPr lvl="0"/>
            <a:r>
              <a:rPr kumimoji="1" lang="ja-JP" altLang="en-US" dirty="0"/>
              <a:t>社名を入力</a:t>
            </a:r>
          </a:p>
        </p:txBody>
      </p:sp>
      <p:sp>
        <p:nvSpPr>
          <p:cNvPr id="7" name="テキスト プレースホルダー 5">
            <a:extLst>
              <a:ext uri="{FF2B5EF4-FFF2-40B4-BE49-F238E27FC236}">
                <a16:creationId xmlns:a16="http://schemas.microsoft.com/office/drawing/2014/main" id="{CB53B960-D380-426E-B01A-8F0A5A8ADEC4}"/>
              </a:ext>
            </a:extLst>
          </p:cNvPr>
          <p:cNvSpPr>
            <a:spLocks noGrp="1"/>
          </p:cNvSpPr>
          <p:nvPr>
            <p:ph type="body" sz="quarter" idx="13" hasCustomPrompt="1"/>
          </p:nvPr>
        </p:nvSpPr>
        <p:spPr>
          <a:xfrm>
            <a:off x="3838575" y="5318060"/>
            <a:ext cx="4383088" cy="691536"/>
          </a:xfrm>
        </p:spPr>
        <p:txBody>
          <a:bodyPr anchor="t"/>
          <a:lstStyle>
            <a:lvl1pPr algn="ctr">
              <a:lnSpc>
                <a:spcPct val="130000"/>
              </a:lnSpc>
              <a:spcAft>
                <a:spcPts val="600"/>
              </a:spcAft>
              <a:defRPr>
                <a:solidFill>
                  <a:schemeClr val="tx1"/>
                </a:solidFill>
              </a:defRPr>
            </a:lvl1pPr>
          </a:lstStyle>
          <a:p>
            <a:pPr lvl="0"/>
            <a:r>
              <a:rPr kumimoji="1" lang="en-US" altLang="ja-JP" dirty="0"/>
              <a:t>YYYY</a:t>
            </a:r>
            <a:r>
              <a:rPr kumimoji="1" lang="ja-JP" altLang="en-US" dirty="0"/>
              <a:t>年</a:t>
            </a:r>
            <a:r>
              <a:rPr kumimoji="1" lang="en-US" altLang="ja-JP" dirty="0"/>
              <a:t>MM</a:t>
            </a:r>
            <a:r>
              <a:rPr kumimoji="1" lang="ja-JP" altLang="en-US" dirty="0"/>
              <a:t>月</a:t>
            </a:r>
            <a:r>
              <a:rPr kumimoji="1" lang="en-US" altLang="ja-JP" dirty="0"/>
              <a:t>DD</a:t>
            </a:r>
            <a:r>
              <a:rPr kumimoji="1" lang="ja-JP" altLang="en-US" dirty="0"/>
              <a:t>日</a:t>
            </a:r>
          </a:p>
        </p:txBody>
      </p:sp>
      <p:sp>
        <p:nvSpPr>
          <p:cNvPr id="14" name="フリーフォーム: 図形 13">
            <a:extLst>
              <a:ext uri="{FF2B5EF4-FFF2-40B4-BE49-F238E27FC236}">
                <a16:creationId xmlns:a16="http://schemas.microsoft.com/office/drawing/2014/main" id="{59FCE081-65E5-453E-8E38-5E7661772D20}"/>
              </a:ext>
            </a:extLst>
          </p:cNvPr>
          <p:cNvSpPr/>
          <p:nvPr userDrawn="1"/>
        </p:nvSpPr>
        <p:spPr>
          <a:xfrm>
            <a:off x="0" y="0"/>
            <a:ext cx="1690222" cy="6858000"/>
          </a:xfrm>
          <a:custGeom>
            <a:avLst/>
            <a:gdLst>
              <a:gd name="connsiteX0" fmla="*/ 0 w 1690222"/>
              <a:gd name="connsiteY0" fmla="*/ 0 h 6858000"/>
              <a:gd name="connsiteX1" fmla="*/ 1690222 w 1690222"/>
              <a:gd name="connsiteY1" fmla="*/ 0 h 6858000"/>
              <a:gd name="connsiteX2" fmla="*/ 1621167 w 1690222"/>
              <a:gd name="connsiteY2" fmla="*/ 87873 h 6858000"/>
              <a:gd name="connsiteX3" fmla="*/ 511780 w 1690222"/>
              <a:gd name="connsiteY3" fmla="*/ 3429001 h 6858000"/>
              <a:gd name="connsiteX4" fmla="*/ 1621167 w 1690222"/>
              <a:gd name="connsiteY4" fmla="*/ 6770129 h 6858000"/>
              <a:gd name="connsiteX5" fmla="*/ 1690220 w 1690222"/>
              <a:gd name="connsiteY5" fmla="*/ 6858000 h 6858000"/>
              <a:gd name="connsiteX6" fmla="*/ 0 w 1690222"/>
              <a:gd name="connsiteY6" fmla="*/ 6858000 h 6858000"/>
              <a:gd name="connsiteX7" fmla="*/ 0 w 169022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0222" h="6858000">
                <a:moveTo>
                  <a:pt x="0" y="0"/>
                </a:moveTo>
                <a:lnTo>
                  <a:pt x="1690222" y="0"/>
                </a:lnTo>
                <a:lnTo>
                  <a:pt x="1621167" y="87873"/>
                </a:lnTo>
                <a:cubicBezTo>
                  <a:pt x="924401" y="1019559"/>
                  <a:pt x="511780" y="2176094"/>
                  <a:pt x="511780" y="3429001"/>
                </a:cubicBezTo>
                <a:cubicBezTo>
                  <a:pt x="511780" y="4681909"/>
                  <a:pt x="924401" y="5838444"/>
                  <a:pt x="1621167" y="6770129"/>
                </a:cubicBezTo>
                <a:lnTo>
                  <a:pt x="1690220" y="6858000"/>
                </a:lnTo>
                <a:lnTo>
                  <a:pt x="0" y="6858000"/>
                </a:lnTo>
                <a:lnTo>
                  <a:pt x="0" y="0"/>
                </a:lnTo>
                <a:close/>
              </a:path>
            </a:pathLst>
          </a:custGeom>
          <a:solidFill>
            <a:schemeClr val="tx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spcAft>
                <a:spcPts val="600"/>
              </a:spcAft>
            </a:pPr>
            <a:endParaRPr kumimoji="1" lang="ja-JP" altLang="en-US" sz="1600" dirty="0">
              <a:solidFill>
                <a:schemeClr val="tx1"/>
              </a:solidFill>
              <a:latin typeface="+mn-ea"/>
            </a:endParaRPr>
          </a:p>
        </p:txBody>
      </p:sp>
      <p:sp>
        <p:nvSpPr>
          <p:cNvPr id="13" name="フリーフォーム: 図形 12">
            <a:extLst>
              <a:ext uri="{FF2B5EF4-FFF2-40B4-BE49-F238E27FC236}">
                <a16:creationId xmlns:a16="http://schemas.microsoft.com/office/drawing/2014/main" id="{270E104E-1724-4E16-8E71-ED5EF664B849}"/>
              </a:ext>
            </a:extLst>
          </p:cNvPr>
          <p:cNvSpPr/>
          <p:nvPr userDrawn="1"/>
        </p:nvSpPr>
        <p:spPr>
          <a:xfrm>
            <a:off x="10501780" y="0"/>
            <a:ext cx="1690220" cy="6858000"/>
          </a:xfrm>
          <a:custGeom>
            <a:avLst/>
            <a:gdLst>
              <a:gd name="connsiteX0" fmla="*/ 0 w 1690220"/>
              <a:gd name="connsiteY0" fmla="*/ 0 h 6858000"/>
              <a:gd name="connsiteX1" fmla="*/ 1690220 w 1690220"/>
              <a:gd name="connsiteY1" fmla="*/ 0 h 6858000"/>
              <a:gd name="connsiteX2" fmla="*/ 1690220 w 1690220"/>
              <a:gd name="connsiteY2" fmla="*/ 6858000 h 6858000"/>
              <a:gd name="connsiteX3" fmla="*/ 2 w 1690220"/>
              <a:gd name="connsiteY3" fmla="*/ 6858000 h 6858000"/>
              <a:gd name="connsiteX4" fmla="*/ 69055 w 1690220"/>
              <a:gd name="connsiteY4" fmla="*/ 6770129 h 6858000"/>
              <a:gd name="connsiteX5" fmla="*/ 1178442 w 1690220"/>
              <a:gd name="connsiteY5" fmla="*/ 3429001 h 6858000"/>
              <a:gd name="connsiteX6" fmla="*/ 69055 w 1690220"/>
              <a:gd name="connsiteY6" fmla="*/ 87873 h 6858000"/>
              <a:gd name="connsiteX7" fmla="*/ 0 w 169022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0220" h="6858000">
                <a:moveTo>
                  <a:pt x="0" y="0"/>
                </a:moveTo>
                <a:lnTo>
                  <a:pt x="1690220" y="0"/>
                </a:lnTo>
                <a:lnTo>
                  <a:pt x="1690220" y="6858000"/>
                </a:lnTo>
                <a:lnTo>
                  <a:pt x="2" y="6858000"/>
                </a:lnTo>
                <a:lnTo>
                  <a:pt x="69055" y="6770129"/>
                </a:lnTo>
                <a:cubicBezTo>
                  <a:pt x="765821" y="5838444"/>
                  <a:pt x="1178442" y="4681909"/>
                  <a:pt x="1178442" y="3429001"/>
                </a:cubicBezTo>
                <a:cubicBezTo>
                  <a:pt x="1178442" y="2176094"/>
                  <a:pt x="765821" y="1019559"/>
                  <a:pt x="69055" y="87873"/>
                </a:cubicBezTo>
                <a:lnTo>
                  <a:pt x="0" y="0"/>
                </a:lnTo>
                <a:close/>
              </a:path>
            </a:pathLst>
          </a:custGeom>
          <a:solidFill>
            <a:schemeClr val="tx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spcAft>
                <a:spcPts val="600"/>
              </a:spcAft>
            </a:pPr>
            <a:endParaRPr kumimoji="1" lang="ja-JP" altLang="en-US" sz="1600" dirty="0">
              <a:solidFill>
                <a:schemeClr val="tx1"/>
              </a:solidFill>
              <a:latin typeface="+mn-ea"/>
            </a:endParaRPr>
          </a:p>
        </p:txBody>
      </p:sp>
    </p:spTree>
    <p:extLst>
      <p:ext uri="{BB962C8B-B14F-4D97-AF65-F5344CB8AC3E}">
        <p14:creationId xmlns:p14="http://schemas.microsoft.com/office/powerpoint/2010/main" val="3518885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tx1"/>
        </a:solidFill>
        <a:effectLst/>
      </p:bgPr>
    </p:bg>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1676400"/>
            <a:ext cx="12192000" cy="5181600"/>
          </a:xfrm>
          <a:prstGeom prst="rect">
            <a:avLst/>
          </a:prstGeom>
          <a:solidFill>
            <a:srgbClr val="007C94"/>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defRPr/>
            </a:pPr>
            <a:endParaRPr lang="ja-JP" altLang="en-US" sz="1800"/>
          </a:p>
        </p:txBody>
      </p:sp>
      <p:sp>
        <p:nvSpPr>
          <p:cNvPr id="5" name="Rectangle 8"/>
          <p:cNvSpPr>
            <a:spLocks noChangeArrowheads="1"/>
          </p:cNvSpPr>
          <p:nvPr userDrawn="1"/>
        </p:nvSpPr>
        <p:spPr bwMode="auto">
          <a:xfrm>
            <a:off x="0" y="0"/>
            <a:ext cx="12183533" cy="1676400"/>
          </a:xfrm>
          <a:prstGeom prst="rect">
            <a:avLst/>
          </a:prstGeom>
          <a:solidFill>
            <a:schemeClr val="bg1"/>
          </a:solidFill>
          <a:ln w="9525">
            <a:solidFill>
              <a:schemeClr val="tx1"/>
            </a:solidFill>
            <a:miter lim="800000"/>
            <a:headEnd/>
            <a:tailEnd/>
          </a:ln>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defRPr/>
            </a:pPr>
            <a:endParaRPr lang="ja-JP" altLang="en-US" sz="1800"/>
          </a:p>
        </p:txBody>
      </p:sp>
      <p:sp>
        <p:nvSpPr>
          <p:cNvPr id="6" name="Line 9"/>
          <p:cNvSpPr>
            <a:spLocks noChangeShapeType="1"/>
          </p:cNvSpPr>
          <p:nvPr userDrawn="1"/>
        </p:nvSpPr>
        <p:spPr bwMode="auto">
          <a:xfrm>
            <a:off x="0" y="1676400"/>
            <a:ext cx="12192000" cy="0"/>
          </a:xfrm>
          <a:prstGeom prst="line">
            <a:avLst/>
          </a:prstGeom>
          <a:noFill/>
          <a:ln w="38100">
            <a:solidFill>
              <a:srgbClr val="F7931D"/>
            </a:solidFill>
            <a:round/>
            <a:headEnd/>
            <a:tailEnd/>
          </a:ln>
          <a:effectLst/>
        </p:spPr>
        <p:txBody>
          <a:bodyPr/>
          <a:lstStyle/>
          <a:p>
            <a:endParaRPr lang="ja-JP" altLang="en-US" sz="1800"/>
          </a:p>
        </p:txBody>
      </p:sp>
      <p:pic>
        <p:nvPicPr>
          <p:cNvPr id="7" name="Picture 10" descr="Logo_tagline_PMS"/>
          <p:cNvPicPr>
            <a:picLocks noChangeAspect="1" noChangeArrowheads="1"/>
          </p:cNvPicPr>
          <p:nvPr userDrawn="1"/>
        </p:nvPicPr>
        <p:blipFill>
          <a:blip r:embed="rId2" cstate="print"/>
          <a:srcRect/>
          <a:stretch>
            <a:fillRect/>
          </a:stretch>
        </p:blipFill>
        <p:spPr bwMode="auto">
          <a:xfrm>
            <a:off x="245533" y="228601"/>
            <a:ext cx="5240867" cy="1206500"/>
          </a:xfrm>
          <a:prstGeom prst="rect">
            <a:avLst/>
          </a:prstGeom>
          <a:noFill/>
          <a:ln w="9525">
            <a:noFill/>
            <a:miter lim="800000"/>
            <a:headEnd/>
            <a:tailEnd/>
          </a:ln>
        </p:spPr>
      </p:pic>
      <p:sp>
        <p:nvSpPr>
          <p:cNvPr id="378883" name="Rectangle 3"/>
          <p:cNvSpPr>
            <a:spLocks noGrp="1" noChangeArrowheads="1"/>
          </p:cNvSpPr>
          <p:nvPr>
            <p:ph type="ctrTitle"/>
          </p:nvPr>
        </p:nvSpPr>
        <p:spPr>
          <a:xfrm>
            <a:off x="1320800" y="2286000"/>
            <a:ext cx="9753600" cy="2438400"/>
          </a:xfrm>
        </p:spPr>
        <p:txBody>
          <a:bodyPr/>
          <a:lstStyle>
            <a:lvl1pPr>
              <a:defRPr>
                <a:solidFill>
                  <a:schemeClr val="bg1"/>
                </a:solidFill>
              </a:defRPr>
            </a:lvl1pPr>
          </a:lstStyle>
          <a:p>
            <a:pPr lvl="0"/>
            <a:r>
              <a:rPr lang="en-US" altLang="ja-JP" noProof="0"/>
              <a:t>Click to edit Master title style</a:t>
            </a:r>
          </a:p>
        </p:txBody>
      </p:sp>
      <p:sp>
        <p:nvSpPr>
          <p:cNvPr id="378884" name="Rectangle 4"/>
          <p:cNvSpPr>
            <a:spLocks noGrp="1" noChangeArrowheads="1"/>
          </p:cNvSpPr>
          <p:nvPr>
            <p:ph type="subTitle" idx="1"/>
          </p:nvPr>
        </p:nvSpPr>
        <p:spPr>
          <a:xfrm>
            <a:off x="1320800" y="4800600"/>
            <a:ext cx="9753600" cy="1524000"/>
          </a:xfrm>
        </p:spPr>
        <p:txBody>
          <a:bodyPr/>
          <a:lstStyle>
            <a:lvl1pPr marL="0" indent="0">
              <a:buFontTx/>
              <a:buNone/>
              <a:defRPr sz="1900">
                <a:solidFill>
                  <a:schemeClr val="bg1"/>
                </a:solidFill>
              </a:defRPr>
            </a:lvl1pPr>
          </a:lstStyle>
          <a:p>
            <a:pPr lvl="0"/>
            <a:r>
              <a:rPr lang="en-US" altLang="ja-JP" noProof="0"/>
              <a:t>Click to edit Master subtitle style</a:t>
            </a:r>
          </a:p>
        </p:txBody>
      </p:sp>
    </p:spTree>
    <p:extLst>
      <p:ext uri="{BB962C8B-B14F-4D97-AF65-F5344CB8AC3E}">
        <p14:creationId xmlns:p14="http://schemas.microsoft.com/office/powerpoint/2010/main" val="13875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ullet Points_Graphic">
    <p:spTree>
      <p:nvGrpSpPr>
        <p:cNvPr id="1" name=""/>
        <p:cNvGrpSpPr/>
        <p:nvPr/>
      </p:nvGrpSpPr>
      <p:grpSpPr>
        <a:xfrm>
          <a:off x="0" y="0"/>
          <a:ext cx="0" cy="0"/>
          <a:chOff x="0" y="0"/>
          <a:chExt cx="0" cy="0"/>
        </a:xfrm>
      </p:grpSpPr>
      <p:sp>
        <p:nvSpPr>
          <p:cNvPr id="14" name="Text Placeholder 13"/>
          <p:cNvSpPr>
            <a:spLocks noGrp="1"/>
          </p:cNvSpPr>
          <p:nvPr>
            <p:ph type="body" sz="quarter" idx="13" hasCustomPrompt="1"/>
          </p:nvPr>
        </p:nvSpPr>
        <p:spPr>
          <a:xfrm>
            <a:off x="646283" y="1134000"/>
            <a:ext cx="11081260" cy="5097467"/>
          </a:xfrm>
        </p:spPr>
        <p:txBody>
          <a:bodyPr lIns="54000"/>
          <a:lstStyle>
            <a:lvl1pPr marL="240254" indent="-153083" algn="just" defTabSz="815728" rtl="0" fontAlgn="base">
              <a:lnSpc>
                <a:spcPct val="100000"/>
              </a:lnSpc>
              <a:spcBef>
                <a:spcPct val="0"/>
              </a:spcBef>
              <a:spcAft>
                <a:spcPct val="0"/>
              </a:spcAft>
              <a:buSzPct val="100000"/>
              <a:buBlip>
                <a:blip r:embed="rId2"/>
              </a:buBlip>
              <a:defRPr lang="en-US" sz="2400" b="1" kern="1200" dirty="0" smtClean="0">
                <a:solidFill>
                  <a:srgbClr val="008899"/>
                </a:solidFill>
                <a:latin typeface="+mn-lt"/>
                <a:ea typeface="ＭＳ Ｐゴシック" charset="0"/>
                <a:cs typeface="AgfaRotisSansSerif-Bold"/>
              </a:defRPr>
            </a:lvl1pPr>
            <a:lvl2pPr marL="526574" indent="-170800">
              <a:lnSpc>
                <a:spcPct val="100000"/>
              </a:lnSpc>
              <a:buFontTx/>
              <a:buBlip>
                <a:blip r:embed="rId3"/>
              </a:buBlip>
              <a:tabLst>
                <a:tab pos="526574" algn="l"/>
              </a:tabLst>
              <a:defRPr lang="en-US" sz="2400" kern="1200" dirty="0" smtClean="0">
                <a:solidFill>
                  <a:schemeClr val="tx1"/>
                </a:solidFill>
                <a:latin typeface="+mn-lt"/>
                <a:ea typeface="ＭＳ Ｐゴシック" charset="0"/>
                <a:cs typeface="Arial"/>
              </a:defRPr>
            </a:lvl2pPr>
            <a:lvl3pPr marL="802971" indent="-158043">
              <a:lnSpc>
                <a:spcPct val="100000"/>
              </a:lnSpc>
              <a:buFontTx/>
              <a:buBlip>
                <a:blip r:embed="rId4"/>
              </a:buBlip>
              <a:defRPr lang="en-US" sz="2400" kern="1200" dirty="0" smtClean="0">
                <a:solidFill>
                  <a:schemeClr val="tx1"/>
                </a:solidFill>
                <a:latin typeface="+mn-lt"/>
                <a:ea typeface="ＭＳ Ｐゴシック" charset="0"/>
                <a:cs typeface="Arial"/>
              </a:defRPr>
            </a:lvl3pPr>
            <a:lvl4pPr marL="1080077" indent="-158043">
              <a:lnSpc>
                <a:spcPct val="100000"/>
              </a:lnSpc>
              <a:buFontTx/>
              <a:buBlip>
                <a:blip r:embed="rId5"/>
              </a:buBlip>
              <a:defRPr lang="en-US" sz="2400" kern="1200" dirty="0" smtClean="0">
                <a:solidFill>
                  <a:schemeClr val="tx1"/>
                </a:solidFill>
                <a:latin typeface="+mn-lt"/>
                <a:ea typeface="ＭＳ Ｐゴシック" charset="0"/>
                <a:cs typeface="Arial"/>
              </a:defRPr>
            </a:lvl4pPr>
            <a:lvl5pPr>
              <a:lnSpc>
                <a:spcPct val="150000"/>
              </a:lnSpc>
              <a:buFont typeface="Courier New" panose="02070309020205020404" pitchFamily="49" charset="0"/>
              <a:buChar char="o"/>
              <a:defRPr lang="en-US" sz="1425" kern="1200" dirty="0" smtClean="0">
                <a:solidFill>
                  <a:srgbClr val="808080"/>
                </a:solidFill>
                <a:latin typeface="+mn-lt"/>
                <a:ea typeface="ＭＳ Ｐゴシック" charset="0"/>
                <a:cs typeface="Arial"/>
              </a:defRPr>
            </a:lvl5pPr>
          </a:lstStyle>
          <a:p>
            <a:pPr lvl="0"/>
            <a:r>
              <a:rPr lang="en-US"/>
              <a:t>Click to edit Master text styles </a:t>
            </a:r>
          </a:p>
          <a:p>
            <a:pPr lvl="1"/>
            <a:r>
              <a:rPr lang="en-US"/>
              <a:t>Second level</a:t>
            </a:r>
          </a:p>
          <a:p>
            <a:pPr lvl="2"/>
            <a:r>
              <a:rPr lang="en-US"/>
              <a:t>Third level</a:t>
            </a:r>
          </a:p>
          <a:p>
            <a:pPr lvl="3"/>
            <a:r>
              <a:rPr lang="en-US"/>
              <a:t>Fourth level</a:t>
            </a:r>
          </a:p>
        </p:txBody>
      </p:sp>
      <p:sp>
        <p:nvSpPr>
          <p:cNvPr id="21" name="Title 4"/>
          <p:cNvSpPr>
            <a:spLocks noGrp="1"/>
          </p:cNvSpPr>
          <p:nvPr>
            <p:ph type="title" hasCustomPrompt="1"/>
          </p:nvPr>
        </p:nvSpPr>
        <p:spPr>
          <a:xfrm>
            <a:off x="1920001" y="220801"/>
            <a:ext cx="10521513" cy="773695"/>
          </a:xfrm>
        </p:spPr>
        <p:txBody>
          <a:bodyPr anchor="t" anchorCtr="0"/>
          <a:lstStyle>
            <a:lvl1pPr>
              <a:defRPr sz="2800" baseline="0"/>
            </a:lvl1pPr>
          </a:lstStyle>
          <a:p>
            <a:r>
              <a:rPr lang="en-GB"/>
              <a:t>Add slide title here</a:t>
            </a:r>
            <a:endParaRPr lang="en-US"/>
          </a:p>
        </p:txBody>
      </p:sp>
      <p:sp>
        <p:nvSpPr>
          <p:cNvPr id="2" name="Footer Placeholder 1">
            <a:extLst>
              <a:ext uri="{FF2B5EF4-FFF2-40B4-BE49-F238E27FC236}">
                <a16:creationId xmlns:a16="http://schemas.microsoft.com/office/drawing/2014/main" id="{DDEDFE58-DDC4-42F4-A76C-09ABEC6F5C88}"/>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dirty="0"/>
              <a:t>EFPIA</a:t>
            </a:r>
            <a:r>
              <a:rPr lang="ja-JP" altLang="en-US" dirty="0"/>
              <a:t>臨床部会　治験の</a:t>
            </a:r>
            <a:r>
              <a:rPr lang="en-US" altLang="ja-JP" dirty="0"/>
              <a:t>IT</a:t>
            </a:r>
            <a:r>
              <a:rPr lang="ja-JP" altLang="en-US" dirty="0"/>
              <a:t>化タスクチーム </a:t>
            </a:r>
            <a:r>
              <a:rPr lang="en-US" altLang="ja-JP" dirty="0"/>
              <a:t>(All reserved by EFPIA)</a:t>
            </a:r>
            <a:endParaRPr lang="ja-JP" altLang="en-US" dirty="0"/>
          </a:p>
        </p:txBody>
      </p:sp>
      <p:sp>
        <p:nvSpPr>
          <p:cNvPr id="3" name="Slide Number Placeholder 2">
            <a:extLst>
              <a:ext uri="{FF2B5EF4-FFF2-40B4-BE49-F238E27FC236}">
                <a16:creationId xmlns:a16="http://schemas.microsoft.com/office/drawing/2014/main" id="{1FE27809-E785-4894-8FB5-600A678E1AA8}"/>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192903286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159000" y="220800"/>
            <a:ext cx="9753600" cy="838200"/>
          </a:xfr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662517" y="1125538"/>
            <a:ext cx="11000017" cy="51831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Footer Placeholder 1">
            <a:extLst>
              <a:ext uri="{FF2B5EF4-FFF2-40B4-BE49-F238E27FC236}">
                <a16:creationId xmlns:a16="http://schemas.microsoft.com/office/drawing/2014/main" id="{539EEA50-5A26-4E25-AF2E-33328C323F2F}"/>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
        <p:nvSpPr>
          <p:cNvPr id="6" name="Slide Number Placeholder 2">
            <a:extLst>
              <a:ext uri="{FF2B5EF4-FFF2-40B4-BE49-F238E27FC236}">
                <a16:creationId xmlns:a16="http://schemas.microsoft.com/office/drawing/2014/main" id="{637EB447-5398-4B65-AE76-BCC26C08BCA0}"/>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3123397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828800"/>
            <a:ext cx="5361517"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217920" y="1828800"/>
            <a:ext cx="536448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Title 6"/>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9" name="Footer Placeholder 1">
            <a:extLst>
              <a:ext uri="{FF2B5EF4-FFF2-40B4-BE49-F238E27FC236}">
                <a16:creationId xmlns:a16="http://schemas.microsoft.com/office/drawing/2014/main" id="{C566BC0A-D1F4-4BBC-8A9B-E7D95C8B3376}"/>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
        <p:nvSpPr>
          <p:cNvPr id="8" name="Slide Number Placeholder 2">
            <a:extLst>
              <a:ext uri="{FF2B5EF4-FFF2-40B4-BE49-F238E27FC236}">
                <a16:creationId xmlns:a16="http://schemas.microsoft.com/office/drawing/2014/main" id="{58AD5718-79CC-480B-9FFE-21A98FC40440}"/>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4015515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828800"/>
            <a:ext cx="347472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358640" y="1828800"/>
            <a:ext cx="347472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Title 6"/>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1" name="Content Placeholder 3"/>
          <p:cNvSpPr>
            <a:spLocks noGrp="1"/>
          </p:cNvSpPr>
          <p:nvPr>
            <p:ph sz="half" idx="25"/>
          </p:nvPr>
        </p:nvSpPr>
        <p:spPr>
          <a:xfrm>
            <a:off x="8107680" y="1828800"/>
            <a:ext cx="3474720" cy="4145280"/>
          </a:xfrm>
        </p:spPr>
        <p:txBody>
          <a:bodyPr>
            <a:normAutofit/>
          </a:bodyPr>
          <a:lstStyle>
            <a:lvl1pPr marL="304792" indent="-304792">
              <a:buSzPct val="100000"/>
              <a:buFont typeface="Wingdings" charset="2"/>
              <a:buChar char="§"/>
              <a:defRPr sz="2400"/>
            </a:lvl1pPr>
            <a:lvl2pPr>
              <a:defRPr sz="2133"/>
            </a:lvl2pPr>
            <a:lvl3pPr>
              <a:defRPr sz="2133"/>
            </a:lvl3pPr>
            <a:lvl4pPr>
              <a:defRPr sz="2133"/>
            </a:lvl4pPr>
            <a:lvl5pPr>
              <a:defRPr sz="2133"/>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8" name="Footer Placeholder 1">
            <a:extLst>
              <a:ext uri="{FF2B5EF4-FFF2-40B4-BE49-F238E27FC236}">
                <a16:creationId xmlns:a16="http://schemas.microsoft.com/office/drawing/2014/main" id="{0596E444-8D45-480C-8CD0-79AE2DCC5F3B}"/>
              </a:ext>
            </a:extLst>
          </p:cNvPr>
          <p:cNvSpPr>
            <a:spLocks noGrp="1"/>
          </p:cNvSpPr>
          <p:nvPr>
            <p:ph type="ftr" sz="quarter" idx="26"/>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
        <p:nvSpPr>
          <p:cNvPr id="9" name="Slide Number Placeholder 2">
            <a:extLst>
              <a:ext uri="{FF2B5EF4-FFF2-40B4-BE49-F238E27FC236}">
                <a16:creationId xmlns:a16="http://schemas.microsoft.com/office/drawing/2014/main" id="{41D46A64-C4F3-48A5-A2CB-3406693BBB2C}"/>
              </a:ext>
            </a:extLst>
          </p:cNvPr>
          <p:cNvSpPr>
            <a:spLocks noGrp="1"/>
          </p:cNvSpPr>
          <p:nvPr>
            <p:ph type="sldNum" sz="quarter" idx="27"/>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1128895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Text and 1 Picture">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609600" y="1828800"/>
            <a:ext cx="5364480" cy="4145280"/>
          </a:xfrm>
        </p:spPr>
        <p:txBody>
          <a:bodyPr>
            <a:normAutofit/>
          </a:bodyPr>
          <a:lstStyle>
            <a:lvl1pPr marL="304792" indent="-304792">
              <a:buSzPct val="100000"/>
              <a:buFont typeface="Wingdings" charset="2"/>
              <a:buChar char="§"/>
              <a:defRPr sz="2400" baseline="0"/>
            </a:lvl1pPr>
            <a:lvl2pPr>
              <a:defRPr sz="2133" baseline="0"/>
            </a:lvl2pPr>
            <a:lvl3pPr>
              <a:defRPr sz="2133" baseline="0"/>
            </a:lvl3pPr>
            <a:lvl4pPr>
              <a:defRPr sz="2133" baseline="0"/>
            </a:lvl4pPr>
            <a:lvl5pPr>
              <a:defRPr sz="2133" baseline="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1" name="Content Placeholder 2"/>
          <p:cNvSpPr>
            <a:spLocks noGrp="1"/>
          </p:cNvSpPr>
          <p:nvPr>
            <p:ph sz="half" idx="17"/>
          </p:nvPr>
        </p:nvSpPr>
        <p:spPr>
          <a:xfrm>
            <a:off x="6217920" y="1828800"/>
            <a:ext cx="5364480" cy="3596640"/>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5" name="Title 4"/>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0" name="Text Placeholder 7"/>
          <p:cNvSpPr>
            <a:spLocks noGrp="1"/>
          </p:cNvSpPr>
          <p:nvPr>
            <p:ph type="body" sz="quarter" idx="18" hasCustomPrompt="1"/>
          </p:nvPr>
        </p:nvSpPr>
        <p:spPr>
          <a:xfrm>
            <a:off x="621792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2" name="Slide Number Placeholder 2">
            <a:extLst>
              <a:ext uri="{FF2B5EF4-FFF2-40B4-BE49-F238E27FC236}">
                <a16:creationId xmlns:a16="http://schemas.microsoft.com/office/drawing/2014/main" id="{40841504-240E-425A-AD18-2B899AE31F20}"/>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
        <p:nvSpPr>
          <p:cNvPr id="13" name="Footer Placeholder 1">
            <a:extLst>
              <a:ext uri="{FF2B5EF4-FFF2-40B4-BE49-F238E27FC236}">
                <a16:creationId xmlns:a16="http://schemas.microsoft.com/office/drawing/2014/main" id="{C31E451A-906A-4A26-96F9-6A3CEF822B98}"/>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Tree>
    <p:extLst>
      <p:ext uri="{BB962C8B-B14F-4D97-AF65-F5344CB8AC3E}">
        <p14:creationId xmlns:p14="http://schemas.microsoft.com/office/powerpoint/2010/main" val="7788933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1 Picture">
    <p:spTree>
      <p:nvGrpSpPr>
        <p:cNvPr id="1" name=""/>
        <p:cNvGrpSpPr/>
        <p:nvPr/>
      </p:nvGrpSpPr>
      <p:grpSpPr>
        <a:xfrm>
          <a:off x="0" y="0"/>
          <a:ext cx="0" cy="0"/>
          <a:chOff x="0" y="0"/>
          <a:chExt cx="0" cy="0"/>
        </a:xfrm>
      </p:grpSpPr>
      <p:sp>
        <p:nvSpPr>
          <p:cNvPr id="2" name="Title 1"/>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6" name="Text Placeholder 7"/>
          <p:cNvSpPr>
            <a:spLocks noGrp="1"/>
          </p:cNvSpPr>
          <p:nvPr>
            <p:ph type="body" sz="quarter" idx="12" hasCustomPrompt="1"/>
          </p:nvPr>
        </p:nvSpPr>
        <p:spPr>
          <a:xfrm>
            <a:off x="609600" y="1828800"/>
            <a:ext cx="10972800" cy="481927"/>
          </a:xfrm>
        </p:spPr>
        <p:txBody>
          <a:bodyPr anchor="t" anchorCtr="0">
            <a:normAutofit/>
          </a:bodyPr>
          <a:lstStyle>
            <a:lvl1pPr marL="0" indent="0">
              <a:spcBef>
                <a:spcPts val="0"/>
              </a:spcBef>
              <a:buFont typeface="Arial"/>
              <a:buNone/>
              <a:defRPr sz="2400" b="0" baseline="0">
                <a:solidFill>
                  <a:srgbClr val="000000"/>
                </a:solidFill>
              </a:defRPr>
            </a:lvl1pPr>
            <a:lvl2pPr marL="0" indent="0">
              <a:spcBef>
                <a:spcPts val="0"/>
              </a:spcBef>
              <a:buFont typeface="Arial"/>
              <a:buNone/>
              <a:defRPr sz="2400" b="0">
                <a:solidFill>
                  <a:srgbClr val="000000"/>
                </a:solidFill>
              </a:defRPr>
            </a:lvl2pPr>
            <a:lvl3pPr marL="0" indent="0">
              <a:spcBef>
                <a:spcPts val="0"/>
              </a:spcBef>
              <a:buFont typeface="Arial"/>
              <a:buNone/>
              <a:defRPr sz="2400" b="0">
                <a:solidFill>
                  <a:srgbClr val="000000"/>
                </a:solidFill>
              </a:defRPr>
            </a:lvl3pPr>
            <a:lvl4pPr marL="0" indent="0">
              <a:spcBef>
                <a:spcPts val="0"/>
              </a:spcBef>
              <a:buFont typeface="Arial"/>
              <a:buNone/>
              <a:defRPr sz="2400" b="0">
                <a:solidFill>
                  <a:srgbClr val="000000"/>
                </a:solidFill>
              </a:defRPr>
            </a:lvl4pPr>
            <a:lvl5pPr marL="0" indent="0">
              <a:spcBef>
                <a:spcPts val="0"/>
              </a:spcBef>
              <a:buFont typeface="Arial"/>
              <a:buNone/>
              <a:defRPr sz="2400" b="0">
                <a:solidFill>
                  <a:srgbClr val="000000"/>
                </a:solidFill>
              </a:defRPr>
            </a:lvl5pPr>
          </a:lstStyle>
          <a:p>
            <a:pPr lvl="0"/>
            <a:r>
              <a:rPr lang="en-US"/>
              <a:t>Optional picture title</a:t>
            </a:r>
          </a:p>
        </p:txBody>
      </p:sp>
      <p:sp>
        <p:nvSpPr>
          <p:cNvPr id="9" name="Content Placeholder 2"/>
          <p:cNvSpPr>
            <a:spLocks noGrp="1"/>
          </p:cNvSpPr>
          <p:nvPr>
            <p:ph sz="half" idx="17"/>
          </p:nvPr>
        </p:nvSpPr>
        <p:spPr>
          <a:xfrm>
            <a:off x="609600" y="2381957"/>
            <a:ext cx="1097280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2" name="Text Placeholder 7"/>
          <p:cNvSpPr>
            <a:spLocks noGrp="1"/>
          </p:cNvSpPr>
          <p:nvPr>
            <p:ph type="body" sz="quarter" idx="18" hasCustomPrompt="1"/>
          </p:nvPr>
        </p:nvSpPr>
        <p:spPr>
          <a:xfrm>
            <a:off x="609600" y="5547360"/>
            <a:ext cx="1097280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8" name="Slide Number Placeholder 2">
            <a:extLst>
              <a:ext uri="{FF2B5EF4-FFF2-40B4-BE49-F238E27FC236}">
                <a16:creationId xmlns:a16="http://schemas.microsoft.com/office/drawing/2014/main" id="{2350291E-4C26-482C-8459-811A86D5DB9E}"/>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
        <p:nvSpPr>
          <p:cNvPr id="10" name="Footer Placeholder 1">
            <a:extLst>
              <a:ext uri="{FF2B5EF4-FFF2-40B4-BE49-F238E27FC236}">
                <a16:creationId xmlns:a16="http://schemas.microsoft.com/office/drawing/2014/main" id="{2BC710D0-E6DB-4A18-A843-8C3273714404}"/>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Tree>
    <p:extLst>
      <p:ext uri="{BB962C8B-B14F-4D97-AF65-F5344CB8AC3E}">
        <p14:creationId xmlns:p14="http://schemas.microsoft.com/office/powerpoint/2010/main" val="3778566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Pictures">
    <p:spTree>
      <p:nvGrpSpPr>
        <p:cNvPr id="1" name=""/>
        <p:cNvGrpSpPr/>
        <p:nvPr/>
      </p:nvGrpSpPr>
      <p:grpSpPr>
        <a:xfrm>
          <a:off x="0" y="0"/>
          <a:ext cx="0" cy="0"/>
          <a:chOff x="0" y="0"/>
          <a:chExt cx="0" cy="0"/>
        </a:xfrm>
      </p:grpSpPr>
      <p:sp>
        <p:nvSpPr>
          <p:cNvPr id="2" name="Title 1"/>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4" name="Content Placeholder 2"/>
          <p:cNvSpPr>
            <a:spLocks noGrp="1"/>
          </p:cNvSpPr>
          <p:nvPr>
            <p:ph sz="half" idx="18"/>
          </p:nvPr>
        </p:nvSpPr>
        <p:spPr>
          <a:xfrm>
            <a:off x="609600" y="2381957"/>
            <a:ext cx="536448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5" name="Content Placeholder 2"/>
          <p:cNvSpPr>
            <a:spLocks noGrp="1"/>
          </p:cNvSpPr>
          <p:nvPr>
            <p:ph sz="half" idx="19"/>
          </p:nvPr>
        </p:nvSpPr>
        <p:spPr>
          <a:xfrm>
            <a:off x="6217920" y="2381957"/>
            <a:ext cx="536448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0" name="Text Placeholder 7"/>
          <p:cNvSpPr>
            <a:spLocks noGrp="1"/>
          </p:cNvSpPr>
          <p:nvPr>
            <p:ph type="body" sz="quarter" idx="12" hasCustomPrompt="1"/>
          </p:nvPr>
        </p:nvSpPr>
        <p:spPr>
          <a:xfrm>
            <a:off x="609600" y="1828800"/>
            <a:ext cx="10972800" cy="481927"/>
          </a:xfrm>
        </p:spPr>
        <p:txBody>
          <a:bodyPr anchor="t" anchorCtr="0">
            <a:normAutofit/>
          </a:bodyPr>
          <a:lstStyle>
            <a:lvl1pPr marL="0" indent="0">
              <a:spcBef>
                <a:spcPts val="0"/>
              </a:spcBef>
              <a:buFont typeface="Arial"/>
              <a:buNone/>
              <a:defRPr sz="2400" b="0" baseline="0">
                <a:solidFill>
                  <a:srgbClr val="000000"/>
                </a:solidFill>
              </a:defRPr>
            </a:lvl1pPr>
            <a:lvl2pPr marL="0" indent="0">
              <a:spcBef>
                <a:spcPts val="0"/>
              </a:spcBef>
              <a:buFont typeface="Arial"/>
              <a:buNone/>
              <a:defRPr sz="2400" b="0">
                <a:solidFill>
                  <a:srgbClr val="000000"/>
                </a:solidFill>
              </a:defRPr>
            </a:lvl2pPr>
            <a:lvl3pPr marL="0" indent="0">
              <a:spcBef>
                <a:spcPts val="0"/>
              </a:spcBef>
              <a:buFont typeface="Arial"/>
              <a:buNone/>
              <a:defRPr sz="2400" b="0">
                <a:solidFill>
                  <a:srgbClr val="000000"/>
                </a:solidFill>
              </a:defRPr>
            </a:lvl3pPr>
            <a:lvl4pPr marL="0" indent="0">
              <a:spcBef>
                <a:spcPts val="0"/>
              </a:spcBef>
              <a:buFont typeface="Arial"/>
              <a:buNone/>
              <a:defRPr sz="2400" b="0">
                <a:solidFill>
                  <a:srgbClr val="000000"/>
                </a:solidFill>
              </a:defRPr>
            </a:lvl4pPr>
            <a:lvl5pPr marL="0" indent="0">
              <a:spcBef>
                <a:spcPts val="0"/>
              </a:spcBef>
              <a:buFont typeface="Arial"/>
              <a:buNone/>
              <a:defRPr sz="2400" b="0">
                <a:solidFill>
                  <a:srgbClr val="000000"/>
                </a:solidFill>
              </a:defRPr>
            </a:lvl5pPr>
          </a:lstStyle>
          <a:p>
            <a:pPr lvl="0"/>
            <a:r>
              <a:rPr lang="en-US"/>
              <a:t>Optional picture title</a:t>
            </a:r>
          </a:p>
        </p:txBody>
      </p:sp>
      <p:sp>
        <p:nvSpPr>
          <p:cNvPr id="17" name="Text Placeholder 7"/>
          <p:cNvSpPr>
            <a:spLocks noGrp="1"/>
          </p:cNvSpPr>
          <p:nvPr>
            <p:ph type="body" sz="quarter" idx="20" hasCustomPrompt="1"/>
          </p:nvPr>
        </p:nvSpPr>
        <p:spPr>
          <a:xfrm>
            <a:off x="60960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8" name="Text Placeholder 7"/>
          <p:cNvSpPr>
            <a:spLocks noGrp="1"/>
          </p:cNvSpPr>
          <p:nvPr>
            <p:ph type="body" sz="quarter" idx="21" hasCustomPrompt="1"/>
          </p:nvPr>
        </p:nvSpPr>
        <p:spPr>
          <a:xfrm>
            <a:off x="621792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1" name="Slide Number Placeholder 2">
            <a:extLst>
              <a:ext uri="{FF2B5EF4-FFF2-40B4-BE49-F238E27FC236}">
                <a16:creationId xmlns:a16="http://schemas.microsoft.com/office/drawing/2014/main" id="{091AD140-5A68-452B-BBEC-E8992EE6D7C2}"/>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
        <p:nvSpPr>
          <p:cNvPr id="12" name="Footer Placeholder 1">
            <a:extLst>
              <a:ext uri="{FF2B5EF4-FFF2-40B4-BE49-F238E27FC236}">
                <a16:creationId xmlns:a16="http://schemas.microsoft.com/office/drawing/2014/main" id="{17F8D9D9-BBEB-48F4-B4AD-4AA383EA922B}"/>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Tree>
    <p:extLst>
      <p:ext uri="{BB962C8B-B14F-4D97-AF65-F5344CB8AC3E}">
        <p14:creationId xmlns:p14="http://schemas.microsoft.com/office/powerpoint/2010/main" val="11356021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3 Pictures">
    <p:spTree>
      <p:nvGrpSpPr>
        <p:cNvPr id="1" name=""/>
        <p:cNvGrpSpPr/>
        <p:nvPr/>
      </p:nvGrpSpPr>
      <p:grpSpPr>
        <a:xfrm>
          <a:off x="0" y="0"/>
          <a:ext cx="0" cy="0"/>
          <a:chOff x="0" y="0"/>
          <a:chExt cx="0" cy="0"/>
        </a:xfrm>
      </p:grpSpPr>
      <p:sp>
        <p:nvSpPr>
          <p:cNvPr id="4" name="Title 3"/>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9" name="Content Placeholder 2"/>
          <p:cNvSpPr>
            <a:spLocks noGrp="1"/>
          </p:cNvSpPr>
          <p:nvPr>
            <p:ph sz="half" idx="22"/>
          </p:nvPr>
        </p:nvSpPr>
        <p:spPr>
          <a:xfrm>
            <a:off x="609600" y="2381957"/>
            <a:ext cx="347472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20" name="Content Placeholder 2"/>
          <p:cNvSpPr>
            <a:spLocks noGrp="1"/>
          </p:cNvSpPr>
          <p:nvPr>
            <p:ph sz="half" idx="23"/>
          </p:nvPr>
        </p:nvSpPr>
        <p:spPr>
          <a:xfrm>
            <a:off x="4358640" y="2381957"/>
            <a:ext cx="347472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21" name="Content Placeholder 2"/>
          <p:cNvSpPr>
            <a:spLocks noGrp="1"/>
          </p:cNvSpPr>
          <p:nvPr>
            <p:ph sz="half" idx="24"/>
          </p:nvPr>
        </p:nvSpPr>
        <p:spPr>
          <a:xfrm>
            <a:off x="8107680" y="2381957"/>
            <a:ext cx="3474720" cy="3043484"/>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3" name="Text Placeholder 7"/>
          <p:cNvSpPr>
            <a:spLocks noGrp="1"/>
          </p:cNvSpPr>
          <p:nvPr>
            <p:ph type="body" sz="quarter" idx="12" hasCustomPrompt="1"/>
          </p:nvPr>
        </p:nvSpPr>
        <p:spPr>
          <a:xfrm>
            <a:off x="609600" y="1828800"/>
            <a:ext cx="10972800" cy="481927"/>
          </a:xfrm>
        </p:spPr>
        <p:txBody>
          <a:bodyPr anchor="t" anchorCtr="0">
            <a:normAutofit/>
          </a:bodyPr>
          <a:lstStyle>
            <a:lvl1pPr marL="0" indent="0">
              <a:spcBef>
                <a:spcPts val="0"/>
              </a:spcBef>
              <a:buFont typeface="Arial"/>
              <a:buNone/>
              <a:defRPr sz="2400" b="0" baseline="0">
                <a:solidFill>
                  <a:srgbClr val="000000"/>
                </a:solidFill>
              </a:defRPr>
            </a:lvl1pPr>
            <a:lvl2pPr marL="0" indent="0">
              <a:spcBef>
                <a:spcPts val="0"/>
              </a:spcBef>
              <a:buFont typeface="Arial"/>
              <a:buNone/>
              <a:defRPr sz="2400" b="0">
                <a:solidFill>
                  <a:srgbClr val="000000"/>
                </a:solidFill>
              </a:defRPr>
            </a:lvl2pPr>
            <a:lvl3pPr marL="0" indent="0">
              <a:spcBef>
                <a:spcPts val="0"/>
              </a:spcBef>
              <a:buFont typeface="Arial"/>
              <a:buNone/>
              <a:defRPr sz="2400" b="0">
                <a:solidFill>
                  <a:srgbClr val="000000"/>
                </a:solidFill>
              </a:defRPr>
            </a:lvl3pPr>
            <a:lvl4pPr marL="0" indent="0">
              <a:spcBef>
                <a:spcPts val="0"/>
              </a:spcBef>
              <a:buFont typeface="Arial"/>
              <a:buNone/>
              <a:defRPr sz="2400" b="0">
                <a:solidFill>
                  <a:srgbClr val="000000"/>
                </a:solidFill>
              </a:defRPr>
            </a:lvl4pPr>
            <a:lvl5pPr marL="0" indent="0">
              <a:spcBef>
                <a:spcPts val="0"/>
              </a:spcBef>
              <a:buFont typeface="Arial"/>
              <a:buNone/>
              <a:defRPr sz="2400" b="0">
                <a:solidFill>
                  <a:srgbClr val="000000"/>
                </a:solidFill>
              </a:defRPr>
            </a:lvl5pPr>
          </a:lstStyle>
          <a:p>
            <a:pPr lvl="0"/>
            <a:r>
              <a:rPr lang="en-US"/>
              <a:t>Optional picture title</a:t>
            </a:r>
          </a:p>
        </p:txBody>
      </p:sp>
      <p:sp>
        <p:nvSpPr>
          <p:cNvPr id="22" name="Text Placeholder 7"/>
          <p:cNvSpPr>
            <a:spLocks noGrp="1"/>
          </p:cNvSpPr>
          <p:nvPr>
            <p:ph type="body" sz="quarter" idx="18" hasCustomPrompt="1"/>
          </p:nvPr>
        </p:nvSpPr>
        <p:spPr>
          <a:xfrm>
            <a:off x="60960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23" name="Text Placeholder 7"/>
          <p:cNvSpPr>
            <a:spLocks noGrp="1"/>
          </p:cNvSpPr>
          <p:nvPr>
            <p:ph type="body" sz="quarter" idx="25" hasCustomPrompt="1"/>
          </p:nvPr>
        </p:nvSpPr>
        <p:spPr>
          <a:xfrm>
            <a:off x="435864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24" name="Text Placeholder 7"/>
          <p:cNvSpPr>
            <a:spLocks noGrp="1"/>
          </p:cNvSpPr>
          <p:nvPr>
            <p:ph type="body" sz="quarter" idx="26" hasCustomPrompt="1"/>
          </p:nvPr>
        </p:nvSpPr>
        <p:spPr>
          <a:xfrm>
            <a:off x="810768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12" name="Footer Placeholder 1">
            <a:extLst>
              <a:ext uri="{FF2B5EF4-FFF2-40B4-BE49-F238E27FC236}">
                <a16:creationId xmlns:a16="http://schemas.microsoft.com/office/drawing/2014/main" id="{7DE6950A-A588-4BAF-8C74-CF2763285214}"/>
              </a:ext>
            </a:extLst>
          </p:cNvPr>
          <p:cNvSpPr>
            <a:spLocks noGrp="1"/>
          </p:cNvSpPr>
          <p:nvPr>
            <p:ph type="ftr" sz="quarter" idx="27"/>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
        <p:nvSpPr>
          <p:cNvPr id="14" name="Slide Number Placeholder 2">
            <a:extLst>
              <a:ext uri="{FF2B5EF4-FFF2-40B4-BE49-F238E27FC236}">
                <a16:creationId xmlns:a16="http://schemas.microsoft.com/office/drawing/2014/main" id="{21F47861-EFDD-45A0-9AE0-4D6023496D97}"/>
              </a:ext>
            </a:extLst>
          </p:cNvPr>
          <p:cNvSpPr>
            <a:spLocks noGrp="1"/>
          </p:cNvSpPr>
          <p:nvPr>
            <p:ph type="sldNum" sz="quarter" idx="28"/>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3604698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and Big Statem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6217920" y="1828800"/>
            <a:ext cx="5364480" cy="4145280"/>
          </a:xfrm>
        </p:spPr>
        <p:txBody>
          <a:bodyPr>
            <a:normAutofit/>
          </a:bodyPr>
          <a:lstStyle>
            <a:lvl1pPr marL="0" indent="0">
              <a:lnSpc>
                <a:spcPct val="90000"/>
              </a:lnSpc>
              <a:spcBef>
                <a:spcPts val="0"/>
              </a:spcBef>
              <a:buFont typeface="Arial"/>
              <a:buNone/>
              <a:defRPr sz="4800" b="0" i="0" spc="0" baseline="0">
                <a:solidFill>
                  <a:schemeClr val="accent2"/>
                </a:solidFill>
                <a:latin typeface="+mn-lt"/>
                <a:ea typeface="Arial" charset="0"/>
                <a:cs typeface="Arial" charset="0"/>
              </a:defRPr>
            </a:lvl1pPr>
            <a:lvl2pPr marL="0" indent="0">
              <a:lnSpc>
                <a:spcPct val="90000"/>
              </a:lnSpc>
              <a:spcBef>
                <a:spcPts val="0"/>
              </a:spcBef>
              <a:buFont typeface="Arial"/>
              <a:buNone/>
              <a:defRPr sz="5867">
                <a:solidFill>
                  <a:srgbClr val="0460A9"/>
                </a:solidFill>
              </a:defRPr>
            </a:lvl2pPr>
            <a:lvl3pPr marL="0" indent="0">
              <a:lnSpc>
                <a:spcPct val="90000"/>
              </a:lnSpc>
              <a:spcBef>
                <a:spcPts val="0"/>
              </a:spcBef>
              <a:buFont typeface="Arial"/>
              <a:buNone/>
              <a:defRPr sz="5867">
                <a:solidFill>
                  <a:srgbClr val="0460A9"/>
                </a:solidFill>
              </a:defRPr>
            </a:lvl3pPr>
            <a:lvl4pPr marL="0" indent="0">
              <a:lnSpc>
                <a:spcPct val="90000"/>
              </a:lnSpc>
              <a:spcBef>
                <a:spcPts val="0"/>
              </a:spcBef>
              <a:buFont typeface="Arial"/>
              <a:buNone/>
              <a:defRPr sz="5867">
                <a:solidFill>
                  <a:srgbClr val="0460A9"/>
                </a:solidFill>
              </a:defRPr>
            </a:lvl4pPr>
            <a:lvl5pPr marL="0" indent="0">
              <a:lnSpc>
                <a:spcPct val="90000"/>
              </a:lnSpc>
              <a:spcBef>
                <a:spcPts val="0"/>
              </a:spcBef>
              <a:buFont typeface="Arial"/>
              <a:buNone/>
              <a:defRPr sz="5867">
                <a:solidFill>
                  <a:srgbClr val="0460A9"/>
                </a:solidFill>
              </a:defRPr>
            </a:lvl5pPr>
            <a:lvl6pPr>
              <a:defRPr sz="2400"/>
            </a:lvl6pPr>
            <a:lvl7pPr>
              <a:defRPr sz="2400"/>
            </a:lvl7pPr>
            <a:lvl8pPr>
              <a:defRPr sz="2400"/>
            </a:lvl8pPr>
            <a:lvl9pPr>
              <a:defRPr sz="2400"/>
            </a:lvl9pPr>
          </a:lstStyle>
          <a:p>
            <a:pPr lvl="0"/>
            <a:r>
              <a:rPr lang="ja-JP" altLang="en-US"/>
              <a:t>マスター テキストの書式設定</a:t>
            </a:r>
          </a:p>
        </p:txBody>
      </p:sp>
      <p:sp>
        <p:nvSpPr>
          <p:cNvPr id="9" name="Content Placeholder 2"/>
          <p:cNvSpPr>
            <a:spLocks noGrp="1"/>
          </p:cNvSpPr>
          <p:nvPr>
            <p:ph sz="half" idx="17"/>
          </p:nvPr>
        </p:nvSpPr>
        <p:spPr>
          <a:xfrm>
            <a:off x="609600" y="1828800"/>
            <a:ext cx="5364480" cy="3596640"/>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0" name="Text Placeholder 7"/>
          <p:cNvSpPr>
            <a:spLocks noGrp="1"/>
          </p:cNvSpPr>
          <p:nvPr>
            <p:ph type="body" sz="quarter" idx="21" hasCustomPrompt="1"/>
          </p:nvPr>
        </p:nvSpPr>
        <p:spPr>
          <a:xfrm>
            <a:off x="609600" y="5547360"/>
            <a:ext cx="536448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6" name="Title 5"/>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1" name="Footer Placeholder 1">
            <a:extLst>
              <a:ext uri="{FF2B5EF4-FFF2-40B4-BE49-F238E27FC236}">
                <a16:creationId xmlns:a16="http://schemas.microsoft.com/office/drawing/2014/main" id="{D911ABBC-D7C9-4F72-BBDC-A4D0BFA6F224}"/>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
        <p:nvSpPr>
          <p:cNvPr id="12" name="Slide Number Placeholder 2">
            <a:extLst>
              <a:ext uri="{FF2B5EF4-FFF2-40B4-BE49-F238E27FC236}">
                <a16:creationId xmlns:a16="http://schemas.microsoft.com/office/drawing/2014/main" id="{7A7CEFEB-39C9-4F5F-B7E2-50CFB3D4942A}"/>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2665606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9311E-F68C-4701-8498-2CBBFCEB1049}"/>
              </a:ext>
            </a:extLst>
          </p:cNvPr>
          <p:cNvSpPr>
            <a:spLocks noGrp="1"/>
          </p:cNvSpPr>
          <p:nvPr>
            <p:ph type="title" hasCustomPrompt="1"/>
          </p:nvPr>
        </p:nvSpPr>
        <p:spPr>
          <a:xfrm>
            <a:off x="335901" y="620688"/>
            <a:ext cx="11523307" cy="0"/>
          </a:xfrm>
          <a:ln>
            <a:solidFill>
              <a:schemeClr val="tx1"/>
            </a:solidFill>
          </a:ln>
        </p:spPr>
        <p:txBody>
          <a:bodyPr/>
          <a:lstStyle>
            <a:lvl1pPr>
              <a:lnSpc>
                <a:spcPct val="130000"/>
              </a:lnSpc>
              <a:spcAft>
                <a:spcPts val="600"/>
              </a:spcAft>
              <a:defRPr sz="2000">
                <a:solidFill>
                  <a:schemeClr val="tx1"/>
                </a:solidFill>
              </a:defRPr>
            </a:lvl1pPr>
          </a:lstStyle>
          <a:p>
            <a:r>
              <a:rPr kumimoji="1" lang="ja-JP" altLang="en-US" dirty="0"/>
              <a:t>目次</a:t>
            </a:r>
          </a:p>
        </p:txBody>
      </p:sp>
      <p:sp>
        <p:nvSpPr>
          <p:cNvPr id="3" name="フッター プレースホルダー 2">
            <a:extLst>
              <a:ext uri="{FF2B5EF4-FFF2-40B4-BE49-F238E27FC236}">
                <a16:creationId xmlns:a16="http://schemas.microsoft.com/office/drawing/2014/main" id="{726A25F4-89DE-4F58-A545-DCC51937764A}"/>
              </a:ext>
            </a:extLst>
          </p:cNvPr>
          <p:cNvSpPr>
            <a:spLocks noGrp="1"/>
          </p:cNvSpPr>
          <p:nvPr>
            <p:ph type="ftr" sz="quarter" idx="10"/>
          </p:nvPr>
        </p:nvSpPr>
        <p:spPr/>
        <p:txBody>
          <a:bodyPr/>
          <a:lstStyle>
            <a:lvl1pPr>
              <a:lnSpc>
                <a:spcPct val="130000"/>
              </a:lnSpc>
              <a:spcAft>
                <a:spcPts val="600"/>
              </a:spcAft>
              <a:defRPr/>
            </a:lvl1p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CBE4C7E5-2C2C-4C1B-900C-4FEF0C6CAA85}"/>
              </a:ext>
            </a:extLst>
          </p:cNvPr>
          <p:cNvSpPr>
            <a:spLocks noGrp="1"/>
          </p:cNvSpPr>
          <p:nvPr>
            <p:ph type="sldNum" sz="quarter" idx="11"/>
          </p:nvPr>
        </p:nvSpPr>
        <p:spPr/>
        <p:txBody>
          <a:bodyPr/>
          <a:lstStyle>
            <a:lvl1pPr>
              <a:lnSpc>
                <a:spcPct val="130000"/>
              </a:lnSpc>
              <a:spcAft>
                <a:spcPts val="600"/>
              </a:spcAft>
              <a:defRPr/>
            </a:lvl1pPr>
          </a:lstStyle>
          <a:p>
            <a:fld id="{5A624458-F4DE-4903-8109-826F45244856}" type="slidenum">
              <a:rPr kumimoji="1" lang="ja-JP" altLang="en-US" smtClean="0"/>
              <a:pPr/>
              <a:t>‹#›</a:t>
            </a:fld>
            <a:endParaRPr kumimoji="1" lang="ja-JP" altLang="en-US"/>
          </a:p>
        </p:txBody>
      </p:sp>
      <p:sp>
        <p:nvSpPr>
          <p:cNvPr id="10" name="テキスト プレースホルダー 10">
            <a:extLst>
              <a:ext uri="{FF2B5EF4-FFF2-40B4-BE49-F238E27FC236}">
                <a16:creationId xmlns:a16="http://schemas.microsoft.com/office/drawing/2014/main" id="{B232D7A6-1B18-4CC4-A924-F02DD2F66F69}"/>
              </a:ext>
            </a:extLst>
          </p:cNvPr>
          <p:cNvSpPr>
            <a:spLocks noGrp="1"/>
          </p:cNvSpPr>
          <p:nvPr>
            <p:ph type="body" sz="quarter" idx="15"/>
          </p:nvPr>
        </p:nvSpPr>
        <p:spPr>
          <a:xfrm>
            <a:off x="594773" y="1278865"/>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1" name="テキスト プレースホルダー 10">
            <a:extLst>
              <a:ext uri="{FF2B5EF4-FFF2-40B4-BE49-F238E27FC236}">
                <a16:creationId xmlns:a16="http://schemas.microsoft.com/office/drawing/2014/main" id="{1D37A1EA-B107-467D-9EA7-A3D6FABE26C3}"/>
              </a:ext>
            </a:extLst>
          </p:cNvPr>
          <p:cNvSpPr>
            <a:spLocks noGrp="1"/>
          </p:cNvSpPr>
          <p:nvPr>
            <p:ph type="body" sz="quarter" idx="16"/>
          </p:nvPr>
        </p:nvSpPr>
        <p:spPr>
          <a:xfrm>
            <a:off x="1388853" y="1805677"/>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16" name="テキスト プレースホルダー 10">
            <a:extLst>
              <a:ext uri="{FF2B5EF4-FFF2-40B4-BE49-F238E27FC236}">
                <a16:creationId xmlns:a16="http://schemas.microsoft.com/office/drawing/2014/main" id="{A45A46C7-FB65-47F1-94C1-05E67F7DF2E6}"/>
              </a:ext>
            </a:extLst>
          </p:cNvPr>
          <p:cNvSpPr>
            <a:spLocks noGrp="1"/>
          </p:cNvSpPr>
          <p:nvPr>
            <p:ph type="body" sz="quarter" idx="17"/>
          </p:nvPr>
        </p:nvSpPr>
        <p:spPr>
          <a:xfrm>
            <a:off x="594773" y="2466164"/>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2"/>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7" name="テキスト プレースホルダー 10">
            <a:extLst>
              <a:ext uri="{FF2B5EF4-FFF2-40B4-BE49-F238E27FC236}">
                <a16:creationId xmlns:a16="http://schemas.microsoft.com/office/drawing/2014/main" id="{BDA459BE-460D-4F78-B310-CBE8E344E11C}"/>
              </a:ext>
            </a:extLst>
          </p:cNvPr>
          <p:cNvSpPr>
            <a:spLocks noGrp="1"/>
          </p:cNvSpPr>
          <p:nvPr>
            <p:ph type="body" sz="quarter" idx="18"/>
          </p:nvPr>
        </p:nvSpPr>
        <p:spPr>
          <a:xfrm>
            <a:off x="1388853" y="2992976"/>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18" name="テキスト プレースホルダー 10">
            <a:extLst>
              <a:ext uri="{FF2B5EF4-FFF2-40B4-BE49-F238E27FC236}">
                <a16:creationId xmlns:a16="http://schemas.microsoft.com/office/drawing/2014/main" id="{7DFE000D-6490-4E4D-9F07-B21C1565A624}"/>
              </a:ext>
            </a:extLst>
          </p:cNvPr>
          <p:cNvSpPr>
            <a:spLocks noGrp="1"/>
          </p:cNvSpPr>
          <p:nvPr>
            <p:ph type="body" sz="quarter" idx="19"/>
          </p:nvPr>
        </p:nvSpPr>
        <p:spPr>
          <a:xfrm>
            <a:off x="594773" y="3653463"/>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3"/>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9" name="テキスト プレースホルダー 10">
            <a:extLst>
              <a:ext uri="{FF2B5EF4-FFF2-40B4-BE49-F238E27FC236}">
                <a16:creationId xmlns:a16="http://schemas.microsoft.com/office/drawing/2014/main" id="{51BD221F-7778-4158-AD40-43DC207610AA}"/>
              </a:ext>
            </a:extLst>
          </p:cNvPr>
          <p:cNvSpPr>
            <a:spLocks noGrp="1"/>
          </p:cNvSpPr>
          <p:nvPr>
            <p:ph type="body" sz="quarter" idx="20"/>
          </p:nvPr>
        </p:nvSpPr>
        <p:spPr>
          <a:xfrm>
            <a:off x="1388853" y="4180275"/>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0" name="テキスト プレースホルダー 10">
            <a:extLst>
              <a:ext uri="{FF2B5EF4-FFF2-40B4-BE49-F238E27FC236}">
                <a16:creationId xmlns:a16="http://schemas.microsoft.com/office/drawing/2014/main" id="{672ECA52-B525-4ECC-9C17-A9871980178E}"/>
              </a:ext>
            </a:extLst>
          </p:cNvPr>
          <p:cNvSpPr>
            <a:spLocks noGrp="1"/>
          </p:cNvSpPr>
          <p:nvPr>
            <p:ph type="body" sz="quarter" idx="21"/>
          </p:nvPr>
        </p:nvSpPr>
        <p:spPr>
          <a:xfrm>
            <a:off x="594773" y="4840761"/>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4"/>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1" name="テキスト プレースホルダー 10">
            <a:extLst>
              <a:ext uri="{FF2B5EF4-FFF2-40B4-BE49-F238E27FC236}">
                <a16:creationId xmlns:a16="http://schemas.microsoft.com/office/drawing/2014/main" id="{F4E1AEC3-31B1-442D-AC49-AE9546106451}"/>
              </a:ext>
            </a:extLst>
          </p:cNvPr>
          <p:cNvSpPr>
            <a:spLocks noGrp="1"/>
          </p:cNvSpPr>
          <p:nvPr>
            <p:ph type="body" sz="quarter" idx="22"/>
          </p:nvPr>
        </p:nvSpPr>
        <p:spPr>
          <a:xfrm>
            <a:off x="1388853" y="5367573"/>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3" name="テキスト プレースホルダー 10">
            <a:extLst>
              <a:ext uri="{FF2B5EF4-FFF2-40B4-BE49-F238E27FC236}">
                <a16:creationId xmlns:a16="http://schemas.microsoft.com/office/drawing/2014/main" id="{3174BAEE-3703-4FAF-9CE2-38E78FAF8440}"/>
              </a:ext>
            </a:extLst>
          </p:cNvPr>
          <p:cNvSpPr>
            <a:spLocks noGrp="1"/>
          </p:cNvSpPr>
          <p:nvPr>
            <p:ph type="body" sz="quarter" idx="23"/>
          </p:nvPr>
        </p:nvSpPr>
        <p:spPr>
          <a:xfrm>
            <a:off x="6610709" y="1278865"/>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5"/>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4" name="テキスト プレースホルダー 10">
            <a:extLst>
              <a:ext uri="{FF2B5EF4-FFF2-40B4-BE49-F238E27FC236}">
                <a16:creationId xmlns:a16="http://schemas.microsoft.com/office/drawing/2014/main" id="{8C0D46B9-C098-4D3C-9E08-F8230D32C2B9}"/>
              </a:ext>
            </a:extLst>
          </p:cNvPr>
          <p:cNvSpPr>
            <a:spLocks noGrp="1"/>
          </p:cNvSpPr>
          <p:nvPr>
            <p:ph type="body" sz="quarter" idx="24"/>
          </p:nvPr>
        </p:nvSpPr>
        <p:spPr>
          <a:xfrm>
            <a:off x="7404789" y="1805677"/>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5" name="テキスト プレースホルダー 10">
            <a:extLst>
              <a:ext uri="{FF2B5EF4-FFF2-40B4-BE49-F238E27FC236}">
                <a16:creationId xmlns:a16="http://schemas.microsoft.com/office/drawing/2014/main" id="{D92F9985-ADEF-46FC-9E07-EDED4BBAEC73}"/>
              </a:ext>
            </a:extLst>
          </p:cNvPr>
          <p:cNvSpPr>
            <a:spLocks noGrp="1"/>
          </p:cNvSpPr>
          <p:nvPr>
            <p:ph type="body" sz="quarter" idx="25"/>
          </p:nvPr>
        </p:nvSpPr>
        <p:spPr>
          <a:xfrm>
            <a:off x="6610709" y="2466164"/>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6"/>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6" name="テキスト プレースホルダー 10">
            <a:extLst>
              <a:ext uri="{FF2B5EF4-FFF2-40B4-BE49-F238E27FC236}">
                <a16:creationId xmlns:a16="http://schemas.microsoft.com/office/drawing/2014/main" id="{8DD7843F-0DD5-4CD6-8DE3-D446C4AB15A9}"/>
              </a:ext>
            </a:extLst>
          </p:cNvPr>
          <p:cNvSpPr>
            <a:spLocks noGrp="1"/>
          </p:cNvSpPr>
          <p:nvPr>
            <p:ph type="body" sz="quarter" idx="26"/>
          </p:nvPr>
        </p:nvSpPr>
        <p:spPr>
          <a:xfrm>
            <a:off x="7404789" y="2992976"/>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7" name="テキスト プレースホルダー 10">
            <a:extLst>
              <a:ext uri="{FF2B5EF4-FFF2-40B4-BE49-F238E27FC236}">
                <a16:creationId xmlns:a16="http://schemas.microsoft.com/office/drawing/2014/main" id="{E3B37C08-FD62-45B5-B86A-B33221D08036}"/>
              </a:ext>
            </a:extLst>
          </p:cNvPr>
          <p:cNvSpPr>
            <a:spLocks noGrp="1"/>
          </p:cNvSpPr>
          <p:nvPr>
            <p:ph type="body" sz="quarter" idx="27"/>
          </p:nvPr>
        </p:nvSpPr>
        <p:spPr>
          <a:xfrm>
            <a:off x="6610709" y="3653463"/>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7"/>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8" name="テキスト プレースホルダー 10">
            <a:extLst>
              <a:ext uri="{FF2B5EF4-FFF2-40B4-BE49-F238E27FC236}">
                <a16:creationId xmlns:a16="http://schemas.microsoft.com/office/drawing/2014/main" id="{1D15F835-CF97-486F-9613-085CA72CEF4A}"/>
              </a:ext>
            </a:extLst>
          </p:cNvPr>
          <p:cNvSpPr>
            <a:spLocks noGrp="1"/>
          </p:cNvSpPr>
          <p:nvPr>
            <p:ph type="body" sz="quarter" idx="28"/>
          </p:nvPr>
        </p:nvSpPr>
        <p:spPr>
          <a:xfrm>
            <a:off x="7404789" y="4180275"/>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
        <p:nvSpPr>
          <p:cNvPr id="29" name="テキスト プレースホルダー 10">
            <a:extLst>
              <a:ext uri="{FF2B5EF4-FFF2-40B4-BE49-F238E27FC236}">
                <a16:creationId xmlns:a16="http://schemas.microsoft.com/office/drawing/2014/main" id="{F2C67A84-1E01-4055-BF39-C79D941903C2}"/>
              </a:ext>
            </a:extLst>
          </p:cNvPr>
          <p:cNvSpPr>
            <a:spLocks noGrp="1"/>
          </p:cNvSpPr>
          <p:nvPr>
            <p:ph type="body" sz="quarter" idx="29"/>
          </p:nvPr>
        </p:nvSpPr>
        <p:spPr>
          <a:xfrm>
            <a:off x="6610709" y="4840761"/>
            <a:ext cx="4986518" cy="461963"/>
          </a:xfrm>
        </p:spPr>
        <p:txBody>
          <a:bodyPr vert="horz" lIns="91440" tIns="45720" rIns="91440" bIns="45720" rtlCol="0" anchor="ctr">
            <a:normAutofit/>
          </a:bodyPr>
          <a:lstStyle>
            <a:lvl1pPr marL="342900" indent="-342900">
              <a:lnSpc>
                <a:spcPct val="130000"/>
              </a:lnSpc>
              <a:spcAft>
                <a:spcPts val="600"/>
              </a:spcAft>
              <a:buFont typeface="+mj-lt"/>
              <a:buAutoNum type="arabicPeriod" startAt="8"/>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30" name="テキスト プレースホルダー 10">
            <a:extLst>
              <a:ext uri="{FF2B5EF4-FFF2-40B4-BE49-F238E27FC236}">
                <a16:creationId xmlns:a16="http://schemas.microsoft.com/office/drawing/2014/main" id="{1B3DBAB1-B141-4CC4-94E2-42A670EE2665}"/>
              </a:ext>
            </a:extLst>
          </p:cNvPr>
          <p:cNvSpPr>
            <a:spLocks noGrp="1"/>
          </p:cNvSpPr>
          <p:nvPr>
            <p:ph type="body" sz="quarter" idx="30"/>
          </p:nvPr>
        </p:nvSpPr>
        <p:spPr>
          <a:xfrm>
            <a:off x="7404789" y="5367573"/>
            <a:ext cx="4192438" cy="461964"/>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en-US" altLang="ja-JP" dirty="0"/>
          </a:p>
        </p:txBody>
      </p:sp>
    </p:spTree>
    <p:extLst>
      <p:ext uri="{BB962C8B-B14F-4D97-AF65-F5344CB8AC3E}">
        <p14:creationId xmlns:p14="http://schemas.microsoft.com/office/powerpoint/2010/main" val="1090688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and Big Statement - Alternate">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4328160" y="1828800"/>
            <a:ext cx="7254240" cy="4145280"/>
          </a:xfrm>
        </p:spPr>
        <p:txBody>
          <a:bodyPr>
            <a:normAutofit/>
          </a:bodyPr>
          <a:lstStyle>
            <a:lvl1pPr marL="0" indent="0">
              <a:lnSpc>
                <a:spcPct val="90000"/>
              </a:lnSpc>
              <a:spcBef>
                <a:spcPts val="0"/>
              </a:spcBef>
              <a:buFont typeface="Arial"/>
              <a:buNone/>
              <a:defRPr sz="4800" b="0" i="0" spc="0" baseline="0">
                <a:solidFill>
                  <a:schemeClr val="accent2"/>
                </a:solidFill>
                <a:latin typeface="+mn-lt"/>
                <a:ea typeface="Arial" charset="0"/>
                <a:cs typeface="Arial" charset="0"/>
              </a:defRPr>
            </a:lvl1pPr>
            <a:lvl2pPr marL="0" indent="0">
              <a:lnSpc>
                <a:spcPct val="90000"/>
              </a:lnSpc>
              <a:spcBef>
                <a:spcPts val="0"/>
              </a:spcBef>
              <a:buFont typeface="Arial"/>
              <a:buNone/>
              <a:defRPr sz="5867">
                <a:solidFill>
                  <a:srgbClr val="0460A9"/>
                </a:solidFill>
              </a:defRPr>
            </a:lvl2pPr>
            <a:lvl3pPr marL="0" indent="0">
              <a:lnSpc>
                <a:spcPct val="90000"/>
              </a:lnSpc>
              <a:spcBef>
                <a:spcPts val="0"/>
              </a:spcBef>
              <a:buFont typeface="Arial"/>
              <a:buNone/>
              <a:defRPr sz="5867">
                <a:solidFill>
                  <a:srgbClr val="0460A9"/>
                </a:solidFill>
              </a:defRPr>
            </a:lvl3pPr>
            <a:lvl4pPr marL="0" indent="0">
              <a:lnSpc>
                <a:spcPct val="90000"/>
              </a:lnSpc>
              <a:spcBef>
                <a:spcPts val="0"/>
              </a:spcBef>
              <a:buFont typeface="Arial"/>
              <a:buNone/>
              <a:defRPr sz="5867">
                <a:solidFill>
                  <a:srgbClr val="0460A9"/>
                </a:solidFill>
              </a:defRPr>
            </a:lvl4pPr>
            <a:lvl5pPr marL="0" indent="0">
              <a:lnSpc>
                <a:spcPct val="90000"/>
              </a:lnSpc>
              <a:spcBef>
                <a:spcPts val="0"/>
              </a:spcBef>
              <a:buFont typeface="Arial"/>
              <a:buNone/>
              <a:defRPr sz="5867">
                <a:solidFill>
                  <a:srgbClr val="0460A9"/>
                </a:solidFill>
              </a:defRPr>
            </a:lvl5pPr>
            <a:lvl6pPr>
              <a:defRPr sz="2400"/>
            </a:lvl6pPr>
            <a:lvl7pPr>
              <a:defRPr sz="2400"/>
            </a:lvl7pPr>
            <a:lvl8pPr>
              <a:defRPr sz="2400"/>
            </a:lvl8pPr>
            <a:lvl9pPr>
              <a:defRPr sz="2400"/>
            </a:lvl9pPr>
          </a:lstStyle>
          <a:p>
            <a:pPr lvl="0"/>
            <a:r>
              <a:rPr lang="ja-JP" altLang="en-US"/>
              <a:t>マスター テキストの書式設定</a:t>
            </a:r>
          </a:p>
        </p:txBody>
      </p:sp>
      <p:sp>
        <p:nvSpPr>
          <p:cNvPr id="9" name="Content Placeholder 2"/>
          <p:cNvSpPr>
            <a:spLocks noGrp="1"/>
          </p:cNvSpPr>
          <p:nvPr>
            <p:ph sz="half" idx="17"/>
          </p:nvPr>
        </p:nvSpPr>
        <p:spPr>
          <a:xfrm>
            <a:off x="609600" y="1828800"/>
            <a:ext cx="3474720" cy="3596640"/>
          </a:xfrm>
          <a:solidFill>
            <a:srgbClr val="CCCCCC"/>
          </a:solidFill>
        </p:spPr>
        <p:txBody>
          <a:bodyPr anchor="ctr" anchorCtr="0">
            <a:normAutofit/>
          </a:bodyPr>
          <a:lstStyle>
            <a:lvl1pPr marL="0" indent="0" algn="ctr">
              <a:spcBef>
                <a:spcPts val="0"/>
              </a:spcBef>
              <a:buNone/>
              <a:defRPr sz="1333" b="0" i="0" spc="40" baseline="0">
                <a:noFill/>
                <a:latin typeface="Arial" charset="0"/>
                <a:ea typeface="Arial" charset="0"/>
                <a:cs typeface="Arial" charset="0"/>
              </a:defRPr>
            </a:lvl1pPr>
            <a:lvl2pPr marL="0" indent="0" algn="ctr">
              <a:spcBef>
                <a:spcPts val="0"/>
              </a:spcBef>
              <a:buNone/>
              <a:defRPr sz="1600"/>
            </a:lvl2pPr>
            <a:lvl3pPr marL="0" indent="0" algn="ctr">
              <a:spcBef>
                <a:spcPts val="0"/>
              </a:spcBef>
              <a:buNone/>
              <a:defRPr sz="1600"/>
            </a:lvl3pPr>
            <a:lvl4pPr marL="0" indent="0" algn="ctr">
              <a:spcBef>
                <a:spcPts val="0"/>
              </a:spcBef>
              <a:buNone/>
              <a:defRPr sz="1600"/>
            </a:lvl4pPr>
            <a:lvl5pPr marL="0" indent="0" algn="ctr">
              <a:spcBef>
                <a:spcPts val="0"/>
              </a:spcBef>
              <a:buNone/>
              <a:defRPr sz="1600"/>
            </a:lvl5pPr>
            <a:lvl6pPr>
              <a:defRPr sz="2400"/>
            </a:lvl6pPr>
            <a:lvl7pPr>
              <a:defRPr sz="2400"/>
            </a:lvl7pPr>
            <a:lvl8pPr>
              <a:defRPr sz="2400"/>
            </a:lvl8pPr>
            <a:lvl9pPr>
              <a:defRPr sz="2400"/>
            </a:lvl9pPr>
          </a:lstStyle>
          <a:p>
            <a:pPr lvl="0"/>
            <a:r>
              <a:rPr lang="ja-JP" altLang="en-US"/>
              <a:t>マスター テキストの書式設定</a:t>
            </a:r>
          </a:p>
        </p:txBody>
      </p:sp>
      <p:sp>
        <p:nvSpPr>
          <p:cNvPr id="10" name="Text Placeholder 7"/>
          <p:cNvSpPr>
            <a:spLocks noGrp="1"/>
          </p:cNvSpPr>
          <p:nvPr>
            <p:ph type="body" sz="quarter" idx="21" hasCustomPrompt="1"/>
          </p:nvPr>
        </p:nvSpPr>
        <p:spPr>
          <a:xfrm>
            <a:off x="609600" y="5547360"/>
            <a:ext cx="3474720" cy="426720"/>
          </a:xfrm>
        </p:spPr>
        <p:txBody>
          <a:bodyPr anchor="t" anchorCtr="0">
            <a:noAutofit/>
          </a:bodyPr>
          <a:lstStyle>
            <a:lvl1pPr marL="0" indent="0">
              <a:spcBef>
                <a:spcPts val="0"/>
              </a:spcBef>
              <a:buFont typeface="Arial"/>
              <a:buNone/>
              <a:defRPr sz="1333" b="0" i="0" baseline="0">
                <a:solidFill>
                  <a:srgbClr val="000000"/>
                </a:solidFill>
                <a:latin typeface="+mn-lt"/>
              </a:defRPr>
            </a:lvl1pPr>
            <a:lvl2pPr marL="0" indent="0">
              <a:spcBef>
                <a:spcPts val="0"/>
              </a:spcBef>
              <a:buFont typeface="Arial"/>
              <a:buNone/>
              <a:defRPr sz="1333" b="1" i="0">
                <a:solidFill>
                  <a:srgbClr val="000000"/>
                </a:solidFill>
                <a:latin typeface="+mn-lt"/>
              </a:defRPr>
            </a:lvl2pPr>
            <a:lvl3pPr marL="0" indent="0">
              <a:spcBef>
                <a:spcPts val="0"/>
              </a:spcBef>
              <a:buFont typeface="Arial"/>
              <a:buNone/>
              <a:defRPr sz="1333" b="1" i="0">
                <a:solidFill>
                  <a:srgbClr val="000000"/>
                </a:solidFill>
                <a:latin typeface="+mn-lt"/>
              </a:defRPr>
            </a:lvl3pPr>
            <a:lvl4pPr marL="0" indent="0">
              <a:spcBef>
                <a:spcPts val="0"/>
              </a:spcBef>
              <a:buFont typeface="Arial"/>
              <a:buNone/>
              <a:defRPr sz="1333" b="1" i="0">
                <a:solidFill>
                  <a:srgbClr val="000000"/>
                </a:solidFill>
                <a:latin typeface="+mn-lt"/>
              </a:defRPr>
            </a:lvl4pPr>
            <a:lvl5pPr marL="0" indent="0">
              <a:spcBef>
                <a:spcPts val="0"/>
              </a:spcBef>
              <a:buFont typeface="Arial"/>
              <a:buNone/>
              <a:defRPr sz="1333" b="1" i="0">
                <a:solidFill>
                  <a:srgbClr val="000000"/>
                </a:solidFill>
                <a:latin typeface="+mn-lt"/>
              </a:defRPr>
            </a:lvl5pPr>
          </a:lstStyle>
          <a:p>
            <a:pPr lvl="0"/>
            <a:r>
              <a:rPr lang="en-US"/>
              <a:t>Optional picture caption</a:t>
            </a:r>
          </a:p>
        </p:txBody>
      </p:sp>
      <p:sp>
        <p:nvSpPr>
          <p:cNvPr id="6" name="Title 5"/>
          <p:cNvSpPr>
            <a:spLocks noGrp="1"/>
          </p:cNvSpPr>
          <p:nvPr>
            <p:ph type="title"/>
          </p:nvPr>
        </p:nvSpPr>
        <p:spPr>
          <a:xfrm>
            <a:off x="2160000" y="220800"/>
            <a:ext cx="10972800" cy="1280160"/>
          </a:xfrm>
        </p:spPr>
        <p:txBody>
          <a:bodyPr/>
          <a:lstStyle/>
          <a:p>
            <a:r>
              <a:rPr lang="ja-JP" altLang="en-US"/>
              <a:t>マスター タイトルの書式設定</a:t>
            </a:r>
            <a:endParaRPr lang="en-US"/>
          </a:p>
        </p:txBody>
      </p:sp>
      <p:sp>
        <p:nvSpPr>
          <p:cNvPr id="11" name="Footer Placeholder 1">
            <a:extLst>
              <a:ext uri="{FF2B5EF4-FFF2-40B4-BE49-F238E27FC236}">
                <a16:creationId xmlns:a16="http://schemas.microsoft.com/office/drawing/2014/main" id="{A40DAC7B-3815-4413-8C9D-C08B1908A8E0}"/>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
        <p:nvSpPr>
          <p:cNvPr id="12" name="Slide Number Placeholder 2">
            <a:extLst>
              <a:ext uri="{FF2B5EF4-FFF2-40B4-BE49-F238E27FC236}">
                <a16:creationId xmlns:a16="http://schemas.microsoft.com/office/drawing/2014/main" id="{DFB796B2-2418-4F52-B273-3D246F7095B8}"/>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1587977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ption">
    <p:spTree>
      <p:nvGrpSpPr>
        <p:cNvPr id="1" name=""/>
        <p:cNvGrpSpPr/>
        <p:nvPr/>
      </p:nvGrpSpPr>
      <p:grpSpPr>
        <a:xfrm>
          <a:off x="0" y="0"/>
          <a:ext cx="0" cy="0"/>
          <a:chOff x="0" y="0"/>
          <a:chExt cx="0" cy="0"/>
        </a:xfrm>
      </p:grpSpPr>
      <p:sp>
        <p:nvSpPr>
          <p:cNvPr id="7" name="Rectangle 6"/>
          <p:cNvSpPr/>
          <p:nvPr userDrawn="1"/>
        </p:nvSpPr>
        <p:spPr>
          <a:xfrm>
            <a:off x="3787802" y="4843987"/>
            <a:ext cx="4518597" cy="1366772"/>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40823" tIns="20411" rIns="40823" bIns="20411" anchor="ctr"/>
          <a:lstStyle/>
          <a:p>
            <a:pPr algn="ctr" defTabSz="816273" fontAlgn="auto">
              <a:spcBef>
                <a:spcPts val="0"/>
              </a:spcBef>
              <a:spcAft>
                <a:spcPts val="0"/>
              </a:spcAft>
              <a:defRPr/>
            </a:pPr>
            <a:endParaRPr lang="en-US" sz="1800">
              <a:latin typeface="+mn-lt"/>
            </a:endParaRPr>
          </a:p>
        </p:txBody>
      </p:sp>
      <p:sp>
        <p:nvSpPr>
          <p:cNvPr id="28" name="Content Placeholder 27"/>
          <p:cNvSpPr>
            <a:spLocks noGrp="1"/>
          </p:cNvSpPr>
          <p:nvPr>
            <p:ph sz="quarter" idx="10" hasCustomPrompt="1"/>
          </p:nvPr>
        </p:nvSpPr>
        <p:spPr>
          <a:xfrm>
            <a:off x="651398" y="2352551"/>
            <a:ext cx="10797109" cy="355600"/>
          </a:xfrm>
        </p:spPr>
        <p:txBody>
          <a:bodyPr/>
          <a:lstStyle>
            <a:lvl1pPr marL="0" indent="0">
              <a:buFont typeface="Arial" panose="020B0604020202020204" pitchFamily="34" charset="0"/>
              <a:buNone/>
              <a:defRPr sz="2101" b="1" i="0">
                <a:solidFill>
                  <a:srgbClr val="008899"/>
                </a:solidFill>
                <a:latin typeface="Calibri"/>
                <a:cs typeface="Calibri"/>
              </a:defRPr>
            </a:lvl1pPr>
          </a:lstStyle>
          <a:p>
            <a:r>
              <a:rPr lang="en-GB"/>
              <a:t>Add slide title here</a:t>
            </a:r>
            <a:endParaRPr lang="fr-BE"/>
          </a:p>
        </p:txBody>
      </p:sp>
      <p:sp>
        <p:nvSpPr>
          <p:cNvPr id="29" name="Content Placeholder 27"/>
          <p:cNvSpPr>
            <a:spLocks noGrp="1"/>
          </p:cNvSpPr>
          <p:nvPr>
            <p:ph sz="quarter" idx="11" hasCustomPrompt="1"/>
          </p:nvPr>
        </p:nvSpPr>
        <p:spPr>
          <a:xfrm>
            <a:off x="651398" y="2750220"/>
            <a:ext cx="10797109" cy="355600"/>
          </a:xfrm>
        </p:spPr>
        <p:txBody>
          <a:bodyPr/>
          <a:lstStyle>
            <a:lvl1pPr marL="0" indent="0">
              <a:buFont typeface="Arial" panose="020B0604020202020204" pitchFamily="34" charset="0"/>
              <a:buNone/>
              <a:defRPr sz="1575" b="0">
                <a:noFill/>
              </a:defRPr>
            </a:lvl1pPr>
          </a:lstStyle>
          <a:p>
            <a:r>
              <a:rPr lang="en-US">
                <a:solidFill>
                  <a:srgbClr val="808080"/>
                </a:solidFill>
              </a:rPr>
              <a:t>Click to edit Master title style</a:t>
            </a:r>
            <a:endParaRPr lang="fr-BE">
              <a:solidFill>
                <a:srgbClr val="808080"/>
              </a:solidFill>
            </a:endParaRPr>
          </a:p>
        </p:txBody>
      </p:sp>
      <p:sp>
        <p:nvSpPr>
          <p:cNvPr id="30" name="Content Placeholder 27"/>
          <p:cNvSpPr>
            <a:spLocks noGrp="1"/>
          </p:cNvSpPr>
          <p:nvPr>
            <p:ph sz="quarter" idx="12" hasCustomPrompt="1"/>
          </p:nvPr>
        </p:nvSpPr>
        <p:spPr>
          <a:xfrm>
            <a:off x="3954441" y="4936737"/>
            <a:ext cx="4185321" cy="1184099"/>
          </a:xfrm>
        </p:spPr>
        <p:txBody>
          <a:bodyPr anchor="ctr" anchorCtr="0"/>
          <a:lstStyle>
            <a:lvl1pPr marL="0" indent="0" algn="ctr">
              <a:buFont typeface="Arial" panose="020B0604020202020204" pitchFamily="34" charset="0"/>
              <a:buNone/>
              <a:defRPr sz="1351" b="0">
                <a:solidFill>
                  <a:schemeClr val="tx1"/>
                </a:solidFill>
              </a:defRPr>
            </a:lvl1pPr>
          </a:lstStyle>
          <a:p>
            <a:r>
              <a:rPr lang="en-US">
                <a:solidFill>
                  <a:srgbClr val="808080"/>
                </a:solidFill>
              </a:rPr>
              <a:t>Click to edit Master title style</a:t>
            </a:r>
            <a:endParaRPr lang="fr-BE">
              <a:solidFill>
                <a:srgbClr val="808080"/>
              </a:solidFill>
            </a:endParaRP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4956" y="318309"/>
            <a:ext cx="3659061" cy="1047243"/>
          </a:xfrm>
          <a:prstGeom prst="rect">
            <a:avLst/>
          </a:prstGeom>
        </p:spPr>
      </p:pic>
      <p:sp>
        <p:nvSpPr>
          <p:cNvPr id="49" name="Rectangle 48"/>
          <p:cNvSpPr/>
          <p:nvPr userDrawn="1"/>
        </p:nvSpPr>
        <p:spPr bwMode="gray">
          <a:xfrm>
            <a:off x="647413" y="5890381"/>
            <a:ext cx="1376488" cy="323204"/>
          </a:xfrm>
          <a:prstGeom prst="rect">
            <a:avLst/>
          </a:prstGeom>
          <a:solidFill>
            <a:schemeClr val="accent3"/>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51" name="Rectangle 50"/>
          <p:cNvSpPr/>
          <p:nvPr userDrawn="1"/>
        </p:nvSpPr>
        <p:spPr bwMode="gray">
          <a:xfrm>
            <a:off x="2216748" y="4342252"/>
            <a:ext cx="1376488" cy="323204"/>
          </a:xfrm>
          <a:prstGeom prst="rect">
            <a:avLst/>
          </a:prstGeom>
          <a:solidFill>
            <a:schemeClr val="accent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53" name="Rectangle 52"/>
          <p:cNvSpPr/>
          <p:nvPr userDrawn="1"/>
        </p:nvSpPr>
        <p:spPr bwMode="gray">
          <a:xfrm>
            <a:off x="5358856" y="4342252"/>
            <a:ext cx="1376488" cy="323204"/>
          </a:xfrm>
          <a:prstGeom prst="rect">
            <a:avLst/>
          </a:prstGeom>
          <a:solidFill>
            <a:schemeClr val="accent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72" name="Rectangle 71"/>
          <p:cNvSpPr/>
          <p:nvPr userDrawn="1"/>
        </p:nvSpPr>
        <p:spPr bwMode="gray">
          <a:xfrm>
            <a:off x="8500964" y="4342252"/>
            <a:ext cx="1376488" cy="323204"/>
          </a:xfrm>
          <a:prstGeom prst="rect">
            <a:avLst/>
          </a:prstGeom>
          <a:solidFill>
            <a:schemeClr val="accent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77" name="Picture Placeholder 7"/>
          <p:cNvSpPr>
            <a:spLocks noGrp="1"/>
          </p:cNvSpPr>
          <p:nvPr>
            <p:ph type="pic" sz="quarter" idx="13"/>
          </p:nvPr>
        </p:nvSpPr>
        <p:spPr>
          <a:xfrm>
            <a:off x="645693"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79" name="Picture Placeholder 7"/>
          <p:cNvSpPr>
            <a:spLocks noGrp="1"/>
          </p:cNvSpPr>
          <p:nvPr>
            <p:ph type="pic" sz="quarter" idx="14"/>
          </p:nvPr>
        </p:nvSpPr>
        <p:spPr>
          <a:xfrm>
            <a:off x="3787801"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1" name="Picture Placeholder 7"/>
          <p:cNvSpPr>
            <a:spLocks noGrp="1"/>
          </p:cNvSpPr>
          <p:nvPr>
            <p:ph type="pic" sz="quarter" idx="15"/>
          </p:nvPr>
        </p:nvSpPr>
        <p:spPr>
          <a:xfrm>
            <a:off x="6929909"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3" name="Picture Placeholder 7"/>
          <p:cNvSpPr>
            <a:spLocks noGrp="1"/>
          </p:cNvSpPr>
          <p:nvPr>
            <p:ph type="pic" sz="quarter" idx="16"/>
          </p:nvPr>
        </p:nvSpPr>
        <p:spPr>
          <a:xfrm>
            <a:off x="10072019" y="3289300"/>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5" name="Picture Placeholder 7"/>
          <p:cNvSpPr>
            <a:spLocks noGrp="1"/>
          </p:cNvSpPr>
          <p:nvPr>
            <p:ph type="pic" sz="quarter" idx="17"/>
          </p:nvPr>
        </p:nvSpPr>
        <p:spPr>
          <a:xfrm>
            <a:off x="2216748" y="4837431"/>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87" name="Picture Placeholder 7"/>
          <p:cNvSpPr>
            <a:spLocks noGrp="1"/>
          </p:cNvSpPr>
          <p:nvPr>
            <p:ph type="pic" sz="quarter" idx="18"/>
          </p:nvPr>
        </p:nvSpPr>
        <p:spPr>
          <a:xfrm>
            <a:off x="8500964" y="4837431"/>
            <a:ext cx="1376488" cy="1376155"/>
          </a:xfrm>
          <a:noFill/>
        </p:spPr>
        <p:txBody>
          <a:bodyPr/>
          <a:lstStyle>
            <a:lvl1pPr marL="0" indent="0" algn="ctr">
              <a:buNone/>
              <a:defRPr sz="900">
                <a:solidFill>
                  <a:schemeClr val="bg1">
                    <a:lumMod val="65000"/>
                  </a:schemeClr>
                </a:solidFill>
              </a:defRPr>
            </a:lvl1pPr>
          </a:lstStyle>
          <a:p>
            <a:r>
              <a:rPr lang="en-US"/>
              <a:t>Click icon to add picture</a:t>
            </a:r>
          </a:p>
        </p:txBody>
      </p:sp>
      <p:sp>
        <p:nvSpPr>
          <p:cNvPr id="18" name="Rectangle 17"/>
          <p:cNvSpPr/>
          <p:nvPr userDrawn="1"/>
        </p:nvSpPr>
        <p:spPr bwMode="gray">
          <a:xfrm>
            <a:off x="10447200" y="6453517"/>
            <a:ext cx="1504072" cy="323204"/>
          </a:xfrm>
          <a:prstGeom prst="rect">
            <a:avLst/>
          </a:prstGeom>
          <a:solidFill>
            <a:schemeClr val="bg1"/>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
        <p:nvSpPr>
          <p:cNvPr id="59" name="Rectangle 58"/>
          <p:cNvSpPr/>
          <p:nvPr userDrawn="1"/>
        </p:nvSpPr>
        <p:spPr bwMode="gray">
          <a:xfrm>
            <a:off x="10072019" y="5890381"/>
            <a:ext cx="1376488" cy="323204"/>
          </a:xfrm>
          <a:prstGeom prst="rect">
            <a:avLst/>
          </a:prstGeom>
          <a:solidFill>
            <a:schemeClr val="accent3"/>
          </a:solidFill>
          <a:ln>
            <a:noFill/>
            <a:headEnd type="none" w="lg" len="lg"/>
            <a:tailEnd type="none" w="lg" len="lg"/>
          </a:ln>
        </p:spPr>
        <p:style>
          <a:lnRef idx="1">
            <a:schemeClr val="dk1"/>
          </a:lnRef>
          <a:fillRef idx="2">
            <a:schemeClr val="dk1"/>
          </a:fillRef>
          <a:effectRef idx="1">
            <a:schemeClr val="dk1"/>
          </a:effectRef>
          <a:fontRef idx="minor">
            <a:schemeClr val="dk1"/>
          </a:fontRef>
        </p:style>
        <p:txBody>
          <a:bodyPr tIns="68599" bIns="68599" rtlCol="0" anchor="b">
            <a:spAutoFit/>
          </a:bodyPr>
          <a:lstStyle/>
          <a:p>
            <a:pPr algn="ctr"/>
            <a:endParaRPr lang="en-US" sz="1200" b="1">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929400788"/>
      </p:ext>
    </p:extLst>
  </p:cSld>
  <p:clrMapOvr>
    <a:masterClrMapping/>
  </p:clrMapOvr>
  <p:transition spd="slow" advClick="0" advTm="300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FA1F23-6C64-4634-BF2B-AD12EC7D6C81}"/>
              </a:ext>
            </a:extLst>
          </p:cNvPr>
          <p:cNvSpPr>
            <a:spLocks noGrp="1"/>
          </p:cNvSpPr>
          <p:nvPr>
            <p:ph type="title"/>
          </p:nvPr>
        </p:nvSpPr>
        <p:spPr>
          <a:xfrm>
            <a:off x="335901" y="620688"/>
            <a:ext cx="11523307" cy="0"/>
          </a:xfrm>
          <a:ln>
            <a:solidFill>
              <a:schemeClr val="tx1"/>
            </a:solidFill>
          </a:ln>
        </p:spPr>
        <p:txBody>
          <a:bodyPr/>
          <a:lstStyle>
            <a:lvl1pPr>
              <a:lnSpc>
                <a:spcPct val="130000"/>
              </a:lnSpc>
              <a:spcAft>
                <a:spcPts val="600"/>
              </a:spcAft>
              <a:defRPr sz="2000">
                <a:solidFill>
                  <a:schemeClr val="tx1"/>
                </a:solidFill>
              </a:defRPr>
            </a:lvl1pPr>
          </a:lstStyle>
          <a:p>
            <a:r>
              <a:rPr kumimoji="1" lang="ja-JP" altLang="en-US"/>
              <a:t>マスター タイトルの書式設定</a:t>
            </a:r>
          </a:p>
        </p:txBody>
      </p:sp>
      <p:sp>
        <p:nvSpPr>
          <p:cNvPr id="3" name="フッター プレースホルダー 2">
            <a:extLst>
              <a:ext uri="{FF2B5EF4-FFF2-40B4-BE49-F238E27FC236}">
                <a16:creationId xmlns:a16="http://schemas.microsoft.com/office/drawing/2014/main" id="{AF4C9291-5E73-44DA-8560-45BA94E68900}"/>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F5344135-B3C5-4EF6-9EF4-C784FF64B2A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
        <p:nvSpPr>
          <p:cNvPr id="5" name="テキスト プレースホルダー 6">
            <a:extLst>
              <a:ext uri="{FF2B5EF4-FFF2-40B4-BE49-F238E27FC236}">
                <a16:creationId xmlns:a16="http://schemas.microsoft.com/office/drawing/2014/main" id="{E9887C17-8B9A-47B2-A86D-F88C21E78BDF}"/>
              </a:ext>
            </a:extLst>
          </p:cNvPr>
          <p:cNvSpPr>
            <a:spLocks noGrp="1"/>
          </p:cNvSpPr>
          <p:nvPr>
            <p:ph type="body" sz="quarter" idx="13"/>
          </p:nvPr>
        </p:nvSpPr>
        <p:spPr>
          <a:xfrm>
            <a:off x="860137" y="1035050"/>
            <a:ext cx="10471727" cy="1130169"/>
          </a:xfrm>
        </p:spPr>
        <p:txBody>
          <a:bodyPr anchor="ctr"/>
          <a:lstStyle>
            <a:lvl1pPr>
              <a:lnSpc>
                <a:spcPct val="130000"/>
              </a:lnSpc>
              <a:spcBef>
                <a:spcPts val="0"/>
              </a:spcBef>
              <a:spcAft>
                <a:spcPts val="600"/>
              </a:spcAft>
              <a:defRPr>
                <a:solidFill>
                  <a:schemeClr val="tx1"/>
                </a:solidFill>
                <a:latin typeface="+mj-ea"/>
                <a:ea typeface="+mj-ea"/>
              </a:defRPr>
            </a:lvl1pPr>
          </a:lstStyle>
          <a:p>
            <a:pPr lvl="0"/>
            <a:endParaRPr kumimoji="1" lang="en-US" altLang="ja-JP" dirty="0"/>
          </a:p>
        </p:txBody>
      </p:sp>
    </p:spTree>
    <p:extLst>
      <p:ext uri="{BB962C8B-B14F-4D97-AF65-F5344CB8AC3E}">
        <p14:creationId xmlns:p14="http://schemas.microsoft.com/office/powerpoint/2010/main" val="483644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1649C9-9451-4710-BBC0-5FF3CE6D45C8}"/>
              </a:ext>
            </a:extLst>
          </p:cNvPr>
          <p:cNvSpPr>
            <a:spLocks noGrp="1"/>
          </p:cNvSpPr>
          <p:nvPr>
            <p:ph type="title"/>
          </p:nvPr>
        </p:nvSpPr>
        <p:spPr>
          <a:xfrm>
            <a:off x="335901" y="620688"/>
            <a:ext cx="11523307" cy="0"/>
          </a:xfrm>
          <a:ln>
            <a:solidFill>
              <a:schemeClr val="tx1"/>
            </a:solidFill>
          </a:ln>
        </p:spPr>
        <p:txBody>
          <a:bodyPr/>
          <a:lstStyle>
            <a:lvl1pPr>
              <a:lnSpc>
                <a:spcPct val="130000"/>
              </a:lnSpc>
              <a:spcAft>
                <a:spcPts val="600"/>
              </a:spcAft>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98CBD575-29FA-494E-9B81-C708AFC83310}"/>
              </a:ext>
            </a:extLst>
          </p:cNvPr>
          <p:cNvSpPr>
            <a:spLocks noGrp="1"/>
          </p:cNvSpPr>
          <p:nvPr>
            <p:ph type="ftr" sz="quarter" idx="10"/>
          </p:nvPr>
        </p:nvSpPr>
        <p:spPr/>
        <p:txBody>
          <a:bodyPr/>
          <a:lstStyle>
            <a:lvl1pPr>
              <a:lnSpc>
                <a:spcPct val="130000"/>
              </a:lnSpc>
              <a:spcAft>
                <a:spcPts val="600"/>
              </a:spcAft>
              <a:defRPr/>
            </a:lvl1p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514B820E-70FB-4D14-8A4F-7BE3FC1761C6}"/>
              </a:ext>
            </a:extLst>
          </p:cNvPr>
          <p:cNvSpPr>
            <a:spLocks noGrp="1"/>
          </p:cNvSpPr>
          <p:nvPr>
            <p:ph type="sldNum" sz="quarter" idx="11"/>
          </p:nvPr>
        </p:nvSpPr>
        <p:spPr/>
        <p:txBody>
          <a:bodyPr/>
          <a:lstStyle>
            <a:lvl1pPr>
              <a:lnSpc>
                <a:spcPct val="130000"/>
              </a:lnSpc>
              <a:spcAft>
                <a:spcPts val="600"/>
              </a:spcAft>
              <a:defRPr/>
            </a:lvl1pPr>
          </a:lstStyle>
          <a:p>
            <a:fld id="{5A624458-F4DE-4903-8109-826F45244856}" type="slidenum">
              <a:rPr kumimoji="1" lang="ja-JP" altLang="en-US" smtClean="0"/>
              <a:pPr/>
              <a:t>‹#›</a:t>
            </a:fld>
            <a:endParaRPr kumimoji="1" lang="ja-JP" altLang="en-US"/>
          </a:p>
        </p:txBody>
      </p:sp>
      <p:sp>
        <p:nvSpPr>
          <p:cNvPr id="6" name="図プレースホルダー 5">
            <a:extLst>
              <a:ext uri="{FF2B5EF4-FFF2-40B4-BE49-F238E27FC236}">
                <a16:creationId xmlns:a16="http://schemas.microsoft.com/office/drawing/2014/main" id="{FF6A98DB-7857-49EC-A11C-28A89071BE30}"/>
              </a:ext>
            </a:extLst>
          </p:cNvPr>
          <p:cNvSpPr>
            <a:spLocks noGrp="1"/>
          </p:cNvSpPr>
          <p:nvPr>
            <p:ph type="pic" sz="quarter" idx="12"/>
          </p:nvPr>
        </p:nvSpPr>
        <p:spPr>
          <a:xfrm>
            <a:off x="860137" y="2570511"/>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7" name="テキスト プレースホルダー 6">
            <a:extLst>
              <a:ext uri="{FF2B5EF4-FFF2-40B4-BE49-F238E27FC236}">
                <a16:creationId xmlns:a16="http://schemas.microsoft.com/office/drawing/2014/main" id="{61643707-E63B-4303-BBA0-B3E17558ADB8}"/>
              </a:ext>
            </a:extLst>
          </p:cNvPr>
          <p:cNvSpPr>
            <a:spLocks noGrp="1"/>
          </p:cNvSpPr>
          <p:nvPr>
            <p:ph type="body" sz="quarter" idx="13"/>
          </p:nvPr>
        </p:nvSpPr>
        <p:spPr>
          <a:xfrm>
            <a:off x="860137" y="1035050"/>
            <a:ext cx="10471727" cy="1130169"/>
          </a:xfrm>
        </p:spPr>
        <p:txBody>
          <a:bodyPr anchor="ctr"/>
          <a:lstStyle>
            <a:lvl1pPr>
              <a:lnSpc>
                <a:spcPct val="130000"/>
              </a:lnSpc>
              <a:spcBef>
                <a:spcPts val="0"/>
              </a:spcBef>
              <a:spcAft>
                <a:spcPts val="600"/>
              </a:spcAft>
              <a:defRPr>
                <a:solidFill>
                  <a:schemeClr val="tx1"/>
                </a:solidFill>
                <a:latin typeface="+mj-ea"/>
                <a:ea typeface="+mj-ea"/>
              </a:defRPr>
            </a:lvl1pPr>
          </a:lstStyle>
          <a:p>
            <a:pPr lvl="0"/>
            <a:endParaRPr kumimoji="1" lang="en-US" altLang="ja-JP" dirty="0"/>
          </a:p>
        </p:txBody>
      </p:sp>
      <p:sp>
        <p:nvSpPr>
          <p:cNvPr id="11" name="テキスト プレースホルダー 10">
            <a:extLst>
              <a:ext uri="{FF2B5EF4-FFF2-40B4-BE49-F238E27FC236}">
                <a16:creationId xmlns:a16="http://schemas.microsoft.com/office/drawing/2014/main" id="{39EC3E60-5FF9-43F9-8AD4-F033A66A8EF5}"/>
              </a:ext>
            </a:extLst>
          </p:cNvPr>
          <p:cNvSpPr>
            <a:spLocks noGrp="1"/>
          </p:cNvSpPr>
          <p:nvPr>
            <p:ph type="body" sz="quarter" idx="15"/>
          </p:nvPr>
        </p:nvSpPr>
        <p:spPr>
          <a:xfrm>
            <a:off x="2509838" y="2561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2" name="テキスト プレースホルダー 10">
            <a:extLst>
              <a:ext uri="{FF2B5EF4-FFF2-40B4-BE49-F238E27FC236}">
                <a16:creationId xmlns:a16="http://schemas.microsoft.com/office/drawing/2014/main" id="{5ED937E5-48EC-4A82-B3AA-E9FC891BD40A}"/>
              </a:ext>
            </a:extLst>
          </p:cNvPr>
          <p:cNvSpPr>
            <a:spLocks noGrp="1"/>
          </p:cNvSpPr>
          <p:nvPr>
            <p:ph type="body" sz="quarter" idx="16"/>
          </p:nvPr>
        </p:nvSpPr>
        <p:spPr>
          <a:xfrm>
            <a:off x="2509838" y="3079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3" name="図プレースホルダー 5">
            <a:extLst>
              <a:ext uri="{FF2B5EF4-FFF2-40B4-BE49-F238E27FC236}">
                <a16:creationId xmlns:a16="http://schemas.microsoft.com/office/drawing/2014/main" id="{F368B07E-D19D-4FD9-B132-3AF05B9CBD69}"/>
              </a:ext>
            </a:extLst>
          </p:cNvPr>
          <p:cNvSpPr>
            <a:spLocks noGrp="1"/>
          </p:cNvSpPr>
          <p:nvPr>
            <p:ph type="pic" sz="quarter" idx="17"/>
          </p:nvPr>
        </p:nvSpPr>
        <p:spPr>
          <a:xfrm>
            <a:off x="860137" y="4551495"/>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14" name="テキスト プレースホルダー 10">
            <a:extLst>
              <a:ext uri="{FF2B5EF4-FFF2-40B4-BE49-F238E27FC236}">
                <a16:creationId xmlns:a16="http://schemas.microsoft.com/office/drawing/2014/main" id="{EA776627-E2E3-4A45-BFBB-46BB399FF536}"/>
              </a:ext>
            </a:extLst>
          </p:cNvPr>
          <p:cNvSpPr>
            <a:spLocks noGrp="1"/>
          </p:cNvSpPr>
          <p:nvPr>
            <p:ph type="body" sz="quarter" idx="18"/>
          </p:nvPr>
        </p:nvSpPr>
        <p:spPr>
          <a:xfrm>
            <a:off x="2509838" y="4552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5" name="テキスト プレースホルダー 10">
            <a:extLst>
              <a:ext uri="{FF2B5EF4-FFF2-40B4-BE49-F238E27FC236}">
                <a16:creationId xmlns:a16="http://schemas.microsoft.com/office/drawing/2014/main" id="{2B8986B2-EC3B-4774-A78B-4174DB6AE6F0}"/>
              </a:ext>
            </a:extLst>
          </p:cNvPr>
          <p:cNvSpPr>
            <a:spLocks noGrp="1"/>
          </p:cNvSpPr>
          <p:nvPr>
            <p:ph type="body" sz="quarter" idx="19"/>
          </p:nvPr>
        </p:nvSpPr>
        <p:spPr>
          <a:xfrm>
            <a:off x="2509838" y="5070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6" name="図プレースホルダー 5">
            <a:extLst>
              <a:ext uri="{FF2B5EF4-FFF2-40B4-BE49-F238E27FC236}">
                <a16:creationId xmlns:a16="http://schemas.microsoft.com/office/drawing/2014/main" id="{C1F940A7-7255-42E4-A9AD-2018D8DC6154}"/>
              </a:ext>
            </a:extLst>
          </p:cNvPr>
          <p:cNvSpPr>
            <a:spLocks noGrp="1"/>
          </p:cNvSpPr>
          <p:nvPr>
            <p:ph type="pic" sz="quarter" idx="20"/>
          </p:nvPr>
        </p:nvSpPr>
        <p:spPr>
          <a:xfrm>
            <a:off x="6299884" y="2570511"/>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17" name="テキスト プレースホルダー 10">
            <a:extLst>
              <a:ext uri="{FF2B5EF4-FFF2-40B4-BE49-F238E27FC236}">
                <a16:creationId xmlns:a16="http://schemas.microsoft.com/office/drawing/2014/main" id="{9533D2B4-C674-46B8-8FCA-13D1DA479AAF}"/>
              </a:ext>
            </a:extLst>
          </p:cNvPr>
          <p:cNvSpPr>
            <a:spLocks noGrp="1"/>
          </p:cNvSpPr>
          <p:nvPr>
            <p:ph type="body" sz="quarter" idx="21"/>
          </p:nvPr>
        </p:nvSpPr>
        <p:spPr>
          <a:xfrm>
            <a:off x="7949585" y="2561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8" name="テキスト プレースホルダー 10">
            <a:extLst>
              <a:ext uri="{FF2B5EF4-FFF2-40B4-BE49-F238E27FC236}">
                <a16:creationId xmlns:a16="http://schemas.microsoft.com/office/drawing/2014/main" id="{A1C4A968-9834-4D2F-9D2C-2BE825D8D509}"/>
              </a:ext>
            </a:extLst>
          </p:cNvPr>
          <p:cNvSpPr>
            <a:spLocks noGrp="1"/>
          </p:cNvSpPr>
          <p:nvPr>
            <p:ph type="body" sz="quarter" idx="22"/>
          </p:nvPr>
        </p:nvSpPr>
        <p:spPr>
          <a:xfrm>
            <a:off x="7949585" y="3079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19" name="図プレースホルダー 5">
            <a:extLst>
              <a:ext uri="{FF2B5EF4-FFF2-40B4-BE49-F238E27FC236}">
                <a16:creationId xmlns:a16="http://schemas.microsoft.com/office/drawing/2014/main" id="{C1A95DD1-3B80-4F92-BD21-822E9638A63B}"/>
              </a:ext>
            </a:extLst>
          </p:cNvPr>
          <p:cNvSpPr>
            <a:spLocks noGrp="1"/>
          </p:cNvSpPr>
          <p:nvPr>
            <p:ph type="pic" sz="quarter" idx="23"/>
          </p:nvPr>
        </p:nvSpPr>
        <p:spPr>
          <a:xfrm>
            <a:off x="6299884" y="4551495"/>
            <a:ext cx="1575693" cy="1575692"/>
          </a:xfrm>
        </p:spPr>
        <p:txBody>
          <a:bodyPr/>
          <a:lstStyle>
            <a:lvl1pPr>
              <a:lnSpc>
                <a:spcPct val="130000"/>
              </a:lnSpc>
              <a:spcAft>
                <a:spcPts val="600"/>
              </a:spcAft>
              <a:defRPr>
                <a:solidFill>
                  <a:schemeClr val="tx1"/>
                </a:solidFill>
              </a:defRPr>
            </a:lvl1pPr>
          </a:lstStyle>
          <a:p>
            <a:endParaRPr kumimoji="1" lang="ja-JP" altLang="en-US"/>
          </a:p>
        </p:txBody>
      </p:sp>
      <p:sp>
        <p:nvSpPr>
          <p:cNvPr id="20" name="テキスト プレースホルダー 10">
            <a:extLst>
              <a:ext uri="{FF2B5EF4-FFF2-40B4-BE49-F238E27FC236}">
                <a16:creationId xmlns:a16="http://schemas.microsoft.com/office/drawing/2014/main" id="{8A087231-1587-4E2B-8255-4BFC170F3FB6}"/>
              </a:ext>
            </a:extLst>
          </p:cNvPr>
          <p:cNvSpPr>
            <a:spLocks noGrp="1"/>
          </p:cNvSpPr>
          <p:nvPr>
            <p:ph type="body" sz="quarter" idx="24"/>
          </p:nvPr>
        </p:nvSpPr>
        <p:spPr>
          <a:xfrm>
            <a:off x="7949585" y="4552255"/>
            <a:ext cx="3451225" cy="461963"/>
          </a:xfrm>
        </p:spPr>
        <p:txBody>
          <a:bodyPr vert="horz" lIns="91440" tIns="45720" rIns="91440" bIns="45720" rtlCol="0" anchor="ctr">
            <a:normAutofit/>
          </a:bodyPr>
          <a:lstStyle>
            <a:lvl1pPr>
              <a:lnSpc>
                <a:spcPct val="130000"/>
              </a:lnSpc>
              <a:spcAft>
                <a:spcPts val="600"/>
              </a:spcAft>
              <a:defRPr lang="ja-JP" altLang="en-US"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
        <p:nvSpPr>
          <p:cNvPr id="21" name="テキスト プレースホルダー 10">
            <a:extLst>
              <a:ext uri="{FF2B5EF4-FFF2-40B4-BE49-F238E27FC236}">
                <a16:creationId xmlns:a16="http://schemas.microsoft.com/office/drawing/2014/main" id="{400C5617-C855-4741-879A-0DBA54454F35}"/>
              </a:ext>
            </a:extLst>
          </p:cNvPr>
          <p:cNvSpPr>
            <a:spLocks noGrp="1"/>
          </p:cNvSpPr>
          <p:nvPr>
            <p:ph type="body" sz="quarter" idx="25"/>
          </p:nvPr>
        </p:nvSpPr>
        <p:spPr>
          <a:xfrm>
            <a:off x="7949585" y="5070750"/>
            <a:ext cx="3451225" cy="1056437"/>
          </a:xfrm>
        </p:spPr>
        <p:txBody>
          <a:bodyPr vert="horz" lIns="91440" tIns="45720" rIns="91440" bIns="45720" rtlCol="0" anchor="ctr">
            <a:normAutofit/>
          </a:bodyPr>
          <a:lstStyle>
            <a:lvl1pPr algn="just">
              <a:lnSpc>
                <a:spcPct val="130000"/>
              </a:lnSpc>
              <a:spcAft>
                <a:spcPts val="600"/>
              </a:spcAft>
              <a:defRPr lang="ja-JP" altLang="en-US" sz="1200" dirty="0">
                <a:solidFill>
                  <a:schemeClr val="tx1"/>
                </a:solidFill>
                <a:latin typeface="+mj-ea"/>
                <a:ea typeface="+mj-ea"/>
              </a:defRPr>
            </a:lvl1pPr>
          </a:lstStyle>
          <a:p>
            <a:pPr lvl="0">
              <a:lnSpc>
                <a:spcPct val="120000"/>
              </a:lnSpc>
              <a:spcBef>
                <a:spcPts val="0"/>
              </a:spcBef>
              <a:spcAft>
                <a:spcPts val="600"/>
              </a:spcAft>
            </a:pPr>
            <a:endParaRPr kumimoji="1" lang="ja-JP" altLang="en-US" dirty="0"/>
          </a:p>
        </p:txBody>
      </p:sp>
    </p:spTree>
    <p:extLst>
      <p:ext uri="{BB962C8B-B14F-4D97-AF65-F5344CB8AC3E}">
        <p14:creationId xmlns:p14="http://schemas.microsoft.com/office/powerpoint/2010/main" val="16145532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2A83B-8B89-40B4-BA95-178BFBB59732}"/>
              </a:ext>
            </a:extLst>
          </p:cNvPr>
          <p:cNvSpPr>
            <a:spLocks noGrp="1"/>
          </p:cNvSpPr>
          <p:nvPr>
            <p:ph type="title"/>
          </p:nvPr>
        </p:nvSpPr>
        <p:spPr>
          <a:xfrm>
            <a:off x="335901" y="620688"/>
            <a:ext cx="11523307" cy="0"/>
          </a:xfrm>
          <a:ln>
            <a:solidFill>
              <a:schemeClr val="tx1"/>
            </a:solidFill>
          </a:ln>
        </p:spPr>
        <p:txBody>
          <a:bodyPr/>
          <a:lstStyle>
            <a:lvl1pPr>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3903257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2A83B-8B89-40B4-BA95-178BFBB59732}"/>
              </a:ext>
            </a:extLst>
          </p:cNvPr>
          <p:cNvSpPr>
            <a:spLocks noGrp="1"/>
          </p:cNvSpPr>
          <p:nvPr>
            <p:ph type="title"/>
          </p:nvPr>
        </p:nvSpPr>
        <p:spPr>
          <a:xfrm>
            <a:off x="335901" y="0"/>
            <a:ext cx="11523307" cy="648072"/>
          </a:xfrm>
          <a:ln>
            <a:noFill/>
          </a:ln>
        </p:spPr>
        <p:txBody>
          <a:bodyPr anchor="ctr"/>
          <a:lstStyle>
            <a:lvl1pPr>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1581032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24734F40-5956-41FB-A5CB-5A2CD26C3BC0}"/>
              </a:ext>
            </a:extLst>
          </p:cNvPr>
          <p:cNvSpPr/>
          <p:nvPr userDrawn="1"/>
        </p:nvSpPr>
        <p:spPr>
          <a:xfrm>
            <a:off x="0" y="0"/>
            <a:ext cx="2520821"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spcAft>
                <a:spcPts val="600"/>
              </a:spcAft>
            </a:pPr>
            <a:endParaRPr kumimoji="1" lang="ja-JP" altLang="en-US" sz="1600" dirty="0">
              <a:solidFill>
                <a:schemeClr val="tx1"/>
              </a:solidFill>
              <a:latin typeface="+mn-ea"/>
            </a:endParaRPr>
          </a:p>
        </p:txBody>
      </p:sp>
      <p:sp>
        <p:nvSpPr>
          <p:cNvPr id="2" name="タイトル 1">
            <a:extLst>
              <a:ext uri="{FF2B5EF4-FFF2-40B4-BE49-F238E27FC236}">
                <a16:creationId xmlns:a16="http://schemas.microsoft.com/office/drawing/2014/main" id="{2592A83B-8B89-40B4-BA95-178BFBB59732}"/>
              </a:ext>
            </a:extLst>
          </p:cNvPr>
          <p:cNvSpPr>
            <a:spLocks noGrp="1"/>
          </p:cNvSpPr>
          <p:nvPr>
            <p:ph type="title"/>
          </p:nvPr>
        </p:nvSpPr>
        <p:spPr>
          <a:xfrm>
            <a:off x="2520821" y="0"/>
            <a:ext cx="9671179" cy="648072"/>
          </a:xfrm>
          <a:ln>
            <a:noFill/>
          </a:ln>
        </p:spPr>
        <p:txBody>
          <a:bodyPr anchor="ctr"/>
          <a:lstStyle>
            <a:lvl1pPr algn="ctr">
              <a:defRPr sz="2000">
                <a:solidFill>
                  <a:schemeClr val="tx1"/>
                </a:solidFill>
              </a:defRPr>
            </a:lvl1pPr>
          </a:lstStyle>
          <a:p>
            <a:r>
              <a:rPr kumimoji="1" lang="ja-JP" altLang="en-US" dirty="0"/>
              <a:t>マスター タイトルの書式設定</a:t>
            </a:r>
          </a:p>
        </p:txBody>
      </p:sp>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179220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86AB1681-B960-4FC6-A3F8-518356A384EA}"/>
              </a:ext>
            </a:extLst>
          </p:cNvPr>
          <p:cNvSpPr>
            <a:spLocks noGrp="1"/>
          </p:cNvSpPr>
          <p:nvPr>
            <p:ph type="ftr" sz="quarter" idx="10"/>
          </p:nvPr>
        </p:nvSpPr>
        <p:spPr/>
        <p:txBody>
          <a:bodyPr/>
          <a:lstStyle/>
          <a:p>
            <a:r>
              <a:rPr kumimoji="1" lang="en-US" altLang="ja-JP"/>
              <a:t>EFPIA</a:t>
            </a:r>
            <a:r>
              <a:rPr kumimoji="1" lang="ja-JP" altLang="en-US"/>
              <a:t>臨床部会　治験の</a:t>
            </a:r>
            <a:r>
              <a:rPr kumimoji="1" lang="en-US" altLang="ja-JP"/>
              <a:t>IT</a:t>
            </a:r>
            <a:r>
              <a:rPr kumimoji="1" lang="ja-JP" altLang="en-US"/>
              <a:t>化タスクチーム </a:t>
            </a:r>
            <a:r>
              <a:rPr kumimoji="1" lang="en-US" altLang="ja-JP"/>
              <a:t>(All reserved by EFPIA)</a:t>
            </a:r>
            <a:endParaRPr kumimoji="1" lang="ja-JP" altLang="en-US" dirty="0"/>
          </a:p>
        </p:txBody>
      </p:sp>
      <p:sp>
        <p:nvSpPr>
          <p:cNvPr id="4" name="スライド番号プレースホルダー 3">
            <a:extLst>
              <a:ext uri="{FF2B5EF4-FFF2-40B4-BE49-F238E27FC236}">
                <a16:creationId xmlns:a16="http://schemas.microsoft.com/office/drawing/2014/main" id="{7142CE22-6E39-412F-9B93-B277FD618204}"/>
              </a:ext>
            </a:extLst>
          </p:cNvPr>
          <p:cNvSpPr>
            <a:spLocks noGrp="1"/>
          </p:cNvSpPr>
          <p:nvPr>
            <p:ph type="sldNum" sz="quarter" idx="11"/>
          </p:nvPr>
        </p:nvSpPr>
        <p:spPr/>
        <p:txBody>
          <a:body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4035447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ullet Points_Graphic">
    <p:spTree>
      <p:nvGrpSpPr>
        <p:cNvPr id="1" name=""/>
        <p:cNvGrpSpPr/>
        <p:nvPr/>
      </p:nvGrpSpPr>
      <p:grpSpPr>
        <a:xfrm>
          <a:off x="0" y="0"/>
          <a:ext cx="0" cy="0"/>
          <a:chOff x="0" y="0"/>
          <a:chExt cx="0" cy="0"/>
        </a:xfrm>
      </p:grpSpPr>
      <p:sp>
        <p:nvSpPr>
          <p:cNvPr id="14" name="Text Placeholder 13"/>
          <p:cNvSpPr>
            <a:spLocks noGrp="1"/>
          </p:cNvSpPr>
          <p:nvPr>
            <p:ph type="body" sz="quarter" idx="13" hasCustomPrompt="1"/>
          </p:nvPr>
        </p:nvSpPr>
        <p:spPr>
          <a:xfrm>
            <a:off x="646283" y="1134000"/>
            <a:ext cx="11081260" cy="5097467"/>
          </a:xfrm>
        </p:spPr>
        <p:txBody>
          <a:bodyPr lIns="54000"/>
          <a:lstStyle>
            <a:lvl1pPr marL="240254" indent="-153083" algn="just" defTabSz="815728" rtl="0" fontAlgn="base">
              <a:lnSpc>
                <a:spcPct val="100000"/>
              </a:lnSpc>
              <a:spcBef>
                <a:spcPct val="0"/>
              </a:spcBef>
              <a:spcAft>
                <a:spcPct val="0"/>
              </a:spcAft>
              <a:buSzPct val="100000"/>
              <a:buBlip>
                <a:blip r:embed="rId2"/>
              </a:buBlip>
              <a:defRPr lang="en-US" sz="2400" b="1" kern="1200" dirty="0" smtClean="0">
                <a:solidFill>
                  <a:srgbClr val="008899"/>
                </a:solidFill>
                <a:latin typeface="+mn-lt"/>
                <a:ea typeface="ＭＳ Ｐゴシック" charset="0"/>
                <a:cs typeface="AgfaRotisSansSerif-Bold"/>
              </a:defRPr>
            </a:lvl1pPr>
            <a:lvl2pPr marL="526574" indent="-170800">
              <a:lnSpc>
                <a:spcPct val="100000"/>
              </a:lnSpc>
              <a:buFontTx/>
              <a:buBlip>
                <a:blip r:embed="rId3"/>
              </a:buBlip>
              <a:tabLst>
                <a:tab pos="526574" algn="l"/>
              </a:tabLst>
              <a:defRPr lang="en-US" sz="2400" kern="1200" dirty="0" smtClean="0">
                <a:solidFill>
                  <a:schemeClr val="tx1"/>
                </a:solidFill>
                <a:latin typeface="+mn-lt"/>
                <a:ea typeface="ＭＳ Ｐゴシック" charset="0"/>
                <a:cs typeface="Arial"/>
              </a:defRPr>
            </a:lvl2pPr>
            <a:lvl3pPr marL="802971" indent="-158043">
              <a:lnSpc>
                <a:spcPct val="100000"/>
              </a:lnSpc>
              <a:buFontTx/>
              <a:buBlip>
                <a:blip r:embed="rId4"/>
              </a:buBlip>
              <a:defRPr lang="en-US" sz="2400" kern="1200" dirty="0" smtClean="0">
                <a:solidFill>
                  <a:schemeClr val="tx1"/>
                </a:solidFill>
                <a:latin typeface="+mn-lt"/>
                <a:ea typeface="ＭＳ Ｐゴシック" charset="0"/>
                <a:cs typeface="Arial"/>
              </a:defRPr>
            </a:lvl3pPr>
            <a:lvl4pPr marL="1080077" indent="-158043">
              <a:lnSpc>
                <a:spcPct val="100000"/>
              </a:lnSpc>
              <a:buFontTx/>
              <a:buBlip>
                <a:blip r:embed="rId5"/>
              </a:buBlip>
              <a:defRPr lang="en-US" sz="2400" kern="1200" dirty="0" smtClean="0">
                <a:solidFill>
                  <a:schemeClr val="tx1"/>
                </a:solidFill>
                <a:latin typeface="+mn-lt"/>
                <a:ea typeface="ＭＳ Ｐゴシック" charset="0"/>
                <a:cs typeface="Arial"/>
              </a:defRPr>
            </a:lvl4pPr>
            <a:lvl5pPr>
              <a:lnSpc>
                <a:spcPct val="150000"/>
              </a:lnSpc>
              <a:buFont typeface="Courier New" panose="02070309020205020404" pitchFamily="49" charset="0"/>
              <a:buChar char="o"/>
              <a:defRPr lang="en-US" sz="1425" kern="1200" dirty="0" smtClean="0">
                <a:solidFill>
                  <a:srgbClr val="808080"/>
                </a:solidFill>
                <a:latin typeface="+mn-lt"/>
                <a:ea typeface="ＭＳ Ｐゴシック" charset="0"/>
                <a:cs typeface="Arial"/>
              </a:defRPr>
            </a:lvl5pPr>
          </a:lstStyle>
          <a:p>
            <a:pPr lvl="0"/>
            <a:r>
              <a:rPr lang="en-US" dirty="0"/>
              <a:t>Click to edit Master text styles </a:t>
            </a:r>
          </a:p>
          <a:p>
            <a:pPr lvl="1"/>
            <a:r>
              <a:rPr lang="en-US" dirty="0"/>
              <a:t>Second level</a:t>
            </a:r>
          </a:p>
          <a:p>
            <a:pPr lvl="2"/>
            <a:r>
              <a:rPr lang="en-US" dirty="0"/>
              <a:t>Third level</a:t>
            </a:r>
          </a:p>
          <a:p>
            <a:pPr lvl="3"/>
            <a:r>
              <a:rPr lang="en-US" dirty="0"/>
              <a:t>Fourth level</a:t>
            </a:r>
          </a:p>
        </p:txBody>
      </p:sp>
      <p:sp>
        <p:nvSpPr>
          <p:cNvPr id="21" name="Title 4"/>
          <p:cNvSpPr>
            <a:spLocks noGrp="1"/>
          </p:cNvSpPr>
          <p:nvPr>
            <p:ph type="title" hasCustomPrompt="1"/>
          </p:nvPr>
        </p:nvSpPr>
        <p:spPr>
          <a:xfrm>
            <a:off x="1920001" y="220801"/>
            <a:ext cx="10521513" cy="773695"/>
          </a:xfrm>
        </p:spPr>
        <p:txBody>
          <a:bodyPr anchor="t" anchorCtr="0"/>
          <a:lstStyle>
            <a:lvl1pPr>
              <a:defRPr sz="2800" baseline="0">
                <a:solidFill>
                  <a:srgbClr val="F89C27"/>
                </a:solidFill>
              </a:defRPr>
            </a:lvl1pPr>
          </a:lstStyle>
          <a:p>
            <a:r>
              <a:rPr lang="en-GB"/>
              <a:t>Add slide title here</a:t>
            </a:r>
            <a:endParaRPr lang="en-US"/>
          </a:p>
        </p:txBody>
      </p:sp>
      <p:sp>
        <p:nvSpPr>
          <p:cNvPr id="2" name="Footer Placeholder 1">
            <a:extLst>
              <a:ext uri="{FF2B5EF4-FFF2-40B4-BE49-F238E27FC236}">
                <a16:creationId xmlns:a16="http://schemas.microsoft.com/office/drawing/2014/main" id="{DDEDFE58-DDC4-42F4-A76C-09ABEC6F5C88}"/>
              </a:ext>
            </a:extLst>
          </p:cNvPr>
          <p:cNvSpPr>
            <a:spLocks noGrp="1"/>
          </p:cNvSpPr>
          <p:nvPr>
            <p:ph type="ftr" sz="quarter" idx="25"/>
          </p:nvPr>
        </p:nvSpPr>
        <p:spPr>
          <a:xfrm>
            <a:off x="3940381" y="6566864"/>
            <a:ext cx="4311241" cy="235573"/>
          </a:xfrm>
          <a:prstGeom prst="rect">
            <a:avLst/>
          </a:prstGeom>
        </p:spPr>
        <p:txBody>
          <a:bodyPr/>
          <a:lstStyle>
            <a:lvl1pPr algn="ctr">
              <a:defRPr sz="933">
                <a:solidFill>
                  <a:srgbClr val="F89C27"/>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dirty="0"/>
          </a:p>
        </p:txBody>
      </p:sp>
      <p:sp>
        <p:nvSpPr>
          <p:cNvPr id="3" name="Slide Number Placeholder 2">
            <a:extLst>
              <a:ext uri="{FF2B5EF4-FFF2-40B4-BE49-F238E27FC236}">
                <a16:creationId xmlns:a16="http://schemas.microsoft.com/office/drawing/2014/main" id="{1FE27809-E785-4894-8FB5-600A678E1AA8}"/>
              </a:ext>
            </a:extLst>
          </p:cNvPr>
          <p:cNvSpPr>
            <a:spLocks noGrp="1"/>
          </p:cNvSpPr>
          <p:nvPr>
            <p:ph type="sldNum" sz="quarter" idx="26"/>
          </p:nvPr>
        </p:nvSpPr>
        <p:spPr>
          <a:xfrm>
            <a:off x="9289143" y="6494107"/>
            <a:ext cx="2438400" cy="308331"/>
          </a:xfrm>
        </p:spPr>
        <p:txBody>
          <a:bodyPr/>
          <a:lstStyle>
            <a:lvl1pPr>
              <a:defRPr sz="1200"/>
            </a:lvl1pPr>
          </a:lstStyle>
          <a:p>
            <a:pPr>
              <a:defRPr/>
            </a:pPr>
            <a:fld id="{B9AF5157-7D31-4F76-8AF5-24C72DED5ABF}" type="slidenum">
              <a:rPr lang="en-US" altLang="ja-JP" smtClean="0"/>
              <a:pPr>
                <a:defRPr/>
              </a:pPr>
              <a:t>‹#›</a:t>
            </a:fld>
            <a:endParaRPr lang="en-US" altLang="ja-JP"/>
          </a:p>
        </p:txBody>
      </p:sp>
    </p:spTree>
    <p:extLst>
      <p:ext uri="{BB962C8B-B14F-4D97-AF65-F5344CB8AC3E}">
        <p14:creationId xmlns:p14="http://schemas.microsoft.com/office/powerpoint/2010/main" val="402728064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5901" y="620688"/>
            <a:ext cx="11523307" cy="0"/>
          </a:xfrm>
          <a:prstGeom prst="rect">
            <a:avLst/>
          </a:prstGeom>
          <a:ln>
            <a:solidFill>
              <a:schemeClr val="tx1"/>
            </a:solidFill>
          </a:ln>
        </p:spPr>
        <p:txBody>
          <a:bodyPr vert="horz" lIns="91440" tIns="45720" rIns="91440" bIns="45720" rtlCol="0" anchor="b">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335901" y="1129004"/>
            <a:ext cx="11523307" cy="5047959"/>
          </a:xfrm>
          <a:prstGeom prst="rect">
            <a:avLst/>
          </a:prstGeom>
        </p:spPr>
        <p:txBody>
          <a:bodyPr vert="horz" lIns="91440" tIns="45720" rIns="91440" bIns="45720" rtlCol="0">
            <a:normAutofit/>
          </a:bodyPr>
          <a:lstStyle/>
          <a:p>
            <a:pPr lvl="0"/>
            <a:r>
              <a:rPr lang="ja-JP" altLang="en-US" dirty="0"/>
              <a:t>マスター テキストの書式設定</a:t>
            </a:r>
          </a:p>
        </p:txBody>
      </p:sp>
      <p:sp>
        <p:nvSpPr>
          <p:cNvPr id="5" name="Footer Placeholder 4"/>
          <p:cNvSpPr>
            <a:spLocks noGrp="1"/>
          </p:cNvSpPr>
          <p:nvPr>
            <p:ph type="ftr" sz="quarter" idx="3"/>
          </p:nvPr>
        </p:nvSpPr>
        <p:spPr>
          <a:xfrm>
            <a:off x="335901" y="6356350"/>
            <a:ext cx="2520820" cy="365125"/>
          </a:xfrm>
          <a:prstGeom prst="rect">
            <a:avLst/>
          </a:prstGeom>
        </p:spPr>
        <p:txBody>
          <a:bodyPr vert="horz" lIns="91440" tIns="45720" rIns="91440" bIns="45720" rtlCol="0" anchor="ctr"/>
          <a:lstStyle>
            <a:lvl1pPr algn="l">
              <a:defRPr sz="1200">
                <a:solidFill>
                  <a:schemeClr val="tx1">
                    <a:lumMod val="40000"/>
                    <a:lumOff val="60000"/>
                  </a:schemeClr>
                </a:solidFill>
              </a:defRPr>
            </a:lvl1pPr>
          </a:lstStyle>
          <a:p>
            <a:r>
              <a:rPr kumimoji="1" lang="en-US" altLang="ja-JP" dirty="0"/>
              <a:t>EFPIA</a:t>
            </a:r>
            <a:r>
              <a:rPr kumimoji="1" lang="ja-JP" altLang="en-US" dirty="0"/>
              <a:t>臨床部会　治験の</a:t>
            </a:r>
            <a:r>
              <a:rPr kumimoji="1" lang="en-US" altLang="ja-JP" dirty="0"/>
              <a:t>IT</a:t>
            </a:r>
            <a:r>
              <a:rPr kumimoji="1" lang="ja-JP" altLang="en-US" dirty="0"/>
              <a:t>化タスクチーム </a:t>
            </a:r>
            <a:r>
              <a:rPr kumimoji="1" lang="en-US" altLang="ja-JP" dirty="0"/>
              <a:t>(All reserved by EFPIA)</a:t>
            </a:r>
            <a:endParaRPr kumimoji="1" lang="ja-JP" altLang="en-US" dirty="0"/>
          </a:p>
        </p:txBody>
      </p:sp>
      <p:sp>
        <p:nvSpPr>
          <p:cNvPr id="6" name="Slide Number Placeholder 5"/>
          <p:cNvSpPr>
            <a:spLocks noGrp="1"/>
          </p:cNvSpPr>
          <p:nvPr>
            <p:ph type="sldNum" sz="quarter" idx="4"/>
          </p:nvPr>
        </p:nvSpPr>
        <p:spPr>
          <a:xfrm>
            <a:off x="11150081" y="6356350"/>
            <a:ext cx="706017" cy="365125"/>
          </a:xfrm>
          <a:prstGeom prst="rect">
            <a:avLst/>
          </a:prstGeom>
        </p:spPr>
        <p:txBody>
          <a:bodyPr vert="horz" lIns="91440" tIns="45720" rIns="91440" bIns="45720" rtlCol="0" anchor="ctr"/>
          <a:lstStyle>
            <a:lvl1pPr algn="r">
              <a:defRPr sz="1200">
                <a:solidFill>
                  <a:schemeClr val="tx1">
                    <a:lumMod val="40000"/>
                    <a:lumOff val="60000"/>
                  </a:schemeClr>
                </a:solidFill>
              </a:defRPr>
            </a:lvl1pPr>
          </a:lstStyle>
          <a:p>
            <a:fld id="{5A624458-F4DE-4903-8109-826F45244856}" type="slidenum">
              <a:rPr kumimoji="1" lang="ja-JP" altLang="en-US" smtClean="0"/>
              <a:pPr/>
              <a:t>‹#›</a:t>
            </a:fld>
            <a:endParaRPr kumimoji="1" lang="ja-JP" altLang="en-US"/>
          </a:p>
        </p:txBody>
      </p:sp>
    </p:spTree>
    <p:extLst>
      <p:ext uri="{BB962C8B-B14F-4D97-AF65-F5344CB8AC3E}">
        <p14:creationId xmlns:p14="http://schemas.microsoft.com/office/powerpoint/2010/main" val="303490252"/>
      </p:ext>
    </p:extLst>
  </p:cSld>
  <p:clrMap bg1="lt1" tx1="dk1" bg2="lt2" tx2="dk2" accent1="accent1" accent2="accent2" accent3="accent3" accent4="accent4" accent5="accent5" accent6="accent6" hlink="hlink" folHlink="folHlink"/>
  <p:sldLayoutIdLst>
    <p:sldLayoutId id="2147483690" r:id="rId1"/>
    <p:sldLayoutId id="2147483692" r:id="rId2"/>
    <p:sldLayoutId id="2147483693" r:id="rId3"/>
    <p:sldLayoutId id="2147483689" r:id="rId4"/>
    <p:sldLayoutId id="2147483691" r:id="rId5"/>
    <p:sldLayoutId id="2147483694" r:id="rId6"/>
    <p:sldLayoutId id="2147483695" r:id="rId7"/>
    <p:sldLayoutId id="2147483696" r:id="rId8"/>
    <p:sldLayoutId id="2147483710" r:id="rId9"/>
  </p:sldLayoutIdLst>
  <p:hf sldNum="0" hdr="0" dt="0"/>
  <p:txStyles>
    <p:title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p:titleStyle>
    <p:bodyStyle>
      <a:lvl1pPr marL="0" indent="0" algn="l" defTabSz="914400" rtl="0" eaLnBrk="1" latinLnBrk="0" hangingPunct="1">
        <a:lnSpc>
          <a:spcPct val="90000"/>
        </a:lnSpc>
        <a:spcBef>
          <a:spcPts val="1000"/>
        </a:spcBef>
        <a:buFont typeface="+mj-lt"/>
        <a:buNone/>
        <a:defRPr kumimoji="1"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Grp="1" noChangeArrowheads="1"/>
          </p:cNvSpPr>
          <p:nvPr>
            <p:ph type="title"/>
          </p:nvPr>
        </p:nvSpPr>
        <p:spPr bwMode="auto">
          <a:xfrm>
            <a:off x="2159000" y="220800"/>
            <a:ext cx="9753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title style</a:t>
            </a:r>
          </a:p>
        </p:txBody>
      </p:sp>
      <p:sp>
        <p:nvSpPr>
          <p:cNvPr id="1027" name="Rectangle 9"/>
          <p:cNvSpPr>
            <a:spLocks noGrp="1" noChangeArrowheads="1"/>
          </p:cNvSpPr>
          <p:nvPr>
            <p:ph type="body" idx="1"/>
          </p:nvPr>
        </p:nvSpPr>
        <p:spPr bwMode="auto">
          <a:xfrm>
            <a:off x="662517" y="1125538"/>
            <a:ext cx="10905067" cy="5183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p>
        </p:txBody>
      </p:sp>
      <p:sp>
        <p:nvSpPr>
          <p:cNvPr id="377866" name="Rectangle 10"/>
          <p:cNvSpPr>
            <a:spLocks noGrp="1" noChangeArrowheads="1"/>
          </p:cNvSpPr>
          <p:nvPr>
            <p:ph type="sldNum" sz="quarter" idx="4"/>
          </p:nvPr>
        </p:nvSpPr>
        <p:spPr bwMode="auto">
          <a:xfrm>
            <a:off x="9129184" y="6356351"/>
            <a:ext cx="2438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kumimoji="0" sz="1400" smtClean="0">
                <a:solidFill>
                  <a:srgbClr val="007C94"/>
                </a:solidFill>
                <a:ea typeface="ヒラギノ角ゴ Pro W3"/>
                <a:cs typeface="ヒラギノ角ゴ Pro W3"/>
              </a:defRPr>
            </a:lvl1pPr>
          </a:lstStyle>
          <a:p>
            <a:pPr>
              <a:defRPr/>
            </a:pPr>
            <a:fld id="{B9AF5157-7D31-4F76-8AF5-24C72DED5ABF}" type="slidenum">
              <a:rPr lang="en-US" altLang="ja-JP"/>
              <a:pPr>
                <a:defRPr/>
              </a:pPr>
              <a:t>‹#›</a:t>
            </a:fld>
            <a:endParaRPr lang="en-US" altLang="ja-JP"/>
          </a:p>
        </p:txBody>
      </p:sp>
      <p:sp>
        <p:nvSpPr>
          <p:cNvPr id="1029" name="Rectangle 11"/>
          <p:cNvSpPr>
            <a:spLocks noChangeArrowheads="1"/>
          </p:cNvSpPr>
          <p:nvPr userDrawn="1"/>
        </p:nvSpPr>
        <p:spPr bwMode="auto">
          <a:xfrm>
            <a:off x="2" y="0"/>
            <a:ext cx="12187767" cy="9144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a:defRPr/>
            </a:pPr>
            <a:endParaRPr kumimoji="0" lang="en-GB" altLang="ja-JP" sz="2400" baseline="30000">
              <a:ea typeface="ヒラギノ角ゴ Pro W3"/>
              <a:cs typeface="ヒラギノ角ゴ Pro W3"/>
            </a:endParaRPr>
          </a:p>
        </p:txBody>
      </p:sp>
      <p:sp>
        <p:nvSpPr>
          <p:cNvPr id="1030" name="Line 12"/>
          <p:cNvSpPr>
            <a:spLocks noChangeShapeType="1"/>
          </p:cNvSpPr>
          <p:nvPr userDrawn="1"/>
        </p:nvSpPr>
        <p:spPr bwMode="auto">
          <a:xfrm>
            <a:off x="0" y="914400"/>
            <a:ext cx="12192000" cy="0"/>
          </a:xfrm>
          <a:prstGeom prst="line">
            <a:avLst/>
          </a:prstGeom>
          <a:noFill/>
          <a:ln w="38100">
            <a:solidFill>
              <a:srgbClr val="F7931D"/>
            </a:solidFill>
            <a:round/>
            <a:headEnd/>
            <a:tailEnd/>
          </a:ln>
          <a:effectLst/>
        </p:spPr>
        <p:txBody>
          <a:bodyPr/>
          <a:lstStyle/>
          <a:p>
            <a:endParaRPr lang="ja-JP" altLang="en-US" sz="1800"/>
          </a:p>
        </p:txBody>
      </p:sp>
      <p:pic>
        <p:nvPicPr>
          <p:cNvPr id="1031" name="Picture 13" descr="Logo_NO_tagline_PMS"/>
          <p:cNvPicPr>
            <a:picLocks noChangeAspect="1" noChangeArrowheads="1"/>
          </p:cNvPicPr>
          <p:nvPr userDrawn="1"/>
        </p:nvPicPr>
        <p:blipFill>
          <a:blip r:embed="rId14" cstate="print"/>
          <a:srcRect/>
          <a:stretch>
            <a:fillRect/>
          </a:stretch>
        </p:blipFill>
        <p:spPr bwMode="auto">
          <a:xfrm>
            <a:off x="406400" y="101600"/>
            <a:ext cx="4193117" cy="965200"/>
          </a:xfrm>
          <a:prstGeom prst="rect">
            <a:avLst/>
          </a:prstGeom>
          <a:noFill/>
          <a:ln w="9525">
            <a:noFill/>
            <a:miter lim="800000"/>
            <a:headEnd/>
            <a:tailEnd/>
          </a:ln>
        </p:spPr>
      </p:pic>
      <p:sp>
        <p:nvSpPr>
          <p:cNvPr id="10" name="Footer Placeholder 1">
            <a:extLst>
              <a:ext uri="{FF2B5EF4-FFF2-40B4-BE49-F238E27FC236}">
                <a16:creationId xmlns:a16="http://schemas.microsoft.com/office/drawing/2014/main" id="{8378F46D-3D61-49DB-B99C-7BB8279E472F}"/>
              </a:ext>
            </a:extLst>
          </p:cNvPr>
          <p:cNvSpPr>
            <a:spLocks noGrp="1"/>
          </p:cNvSpPr>
          <p:nvPr>
            <p:ph type="ftr" sz="quarter" idx="3"/>
          </p:nvPr>
        </p:nvSpPr>
        <p:spPr>
          <a:xfrm>
            <a:off x="3940381" y="6541638"/>
            <a:ext cx="4311241" cy="214761"/>
          </a:xfrm>
          <a:prstGeom prst="rect">
            <a:avLst/>
          </a:prstGeom>
        </p:spPr>
        <p:txBody>
          <a:bodyPr/>
          <a:lstStyle>
            <a:lvl1pPr algn="ctr">
              <a:defRPr sz="933">
                <a:solidFill>
                  <a:schemeClr val="tx2"/>
                </a:solidFill>
              </a:defRPr>
            </a:lvl1pPr>
          </a:lstStyle>
          <a:p>
            <a:pPr>
              <a:defRPr/>
            </a:pPr>
            <a:r>
              <a:rPr lang="en-US" altLang="ja-JP"/>
              <a:t>EFPIA</a:t>
            </a:r>
            <a:r>
              <a:rPr lang="ja-JP" altLang="en-US"/>
              <a:t>臨床部会　治験の</a:t>
            </a:r>
            <a:r>
              <a:rPr lang="en-US" altLang="ja-JP"/>
              <a:t>IT</a:t>
            </a:r>
            <a:r>
              <a:rPr lang="ja-JP" altLang="en-US"/>
              <a:t>化タスクチーム </a:t>
            </a:r>
            <a:r>
              <a:rPr lang="en-US" altLang="ja-JP"/>
              <a:t>(All reserved by EFPIA)</a:t>
            </a:r>
            <a:endParaRPr lang="ja-JP" altLang="en-US"/>
          </a:p>
        </p:txBody>
      </p:sp>
    </p:spTree>
    <p:extLst>
      <p:ext uri="{BB962C8B-B14F-4D97-AF65-F5344CB8AC3E}">
        <p14:creationId xmlns:p14="http://schemas.microsoft.com/office/powerpoint/2010/main" val="91551826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sldNum="0" hdr="0" dt="0"/>
  <p:txStyles>
    <p:titleStyle>
      <a:lvl1pPr algn="l" rtl="0" eaLnBrk="0" fontAlgn="base" hangingPunct="0">
        <a:spcBef>
          <a:spcPct val="0"/>
        </a:spcBef>
        <a:spcAft>
          <a:spcPct val="0"/>
        </a:spcAft>
        <a:defRPr kumimoji="1" sz="2800" b="1">
          <a:solidFill>
            <a:srgbClr val="F7931D"/>
          </a:solidFill>
          <a:latin typeface="+mj-lt"/>
          <a:ea typeface="+mj-ea"/>
          <a:cs typeface="+mj-cs"/>
        </a:defRPr>
      </a:lvl1pPr>
      <a:lvl2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2pPr>
      <a:lvl3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3pPr>
      <a:lvl4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4pPr>
      <a:lvl5pPr algn="l" rtl="0" eaLnBrk="0" fontAlgn="base" hangingPunct="0">
        <a:spcBef>
          <a:spcPct val="0"/>
        </a:spcBef>
        <a:spcAft>
          <a:spcPct val="0"/>
        </a:spcAft>
        <a:defRPr kumimoji="1" sz="2800" b="1">
          <a:solidFill>
            <a:srgbClr val="F7931D"/>
          </a:solidFill>
          <a:latin typeface="Arial" pitchFamily="34" charset="0"/>
          <a:ea typeface="ＭＳ Ｐゴシック" pitchFamily="50" charset="-128"/>
        </a:defRPr>
      </a:lvl5pPr>
      <a:lvl6pPr marL="457189" algn="l" rtl="0" fontAlgn="base">
        <a:spcBef>
          <a:spcPct val="0"/>
        </a:spcBef>
        <a:spcAft>
          <a:spcPct val="0"/>
        </a:spcAft>
        <a:defRPr kumimoji="1" sz="2800" b="1">
          <a:solidFill>
            <a:srgbClr val="F7931D"/>
          </a:solidFill>
          <a:latin typeface="Arial" pitchFamily="34" charset="0"/>
          <a:ea typeface="ＭＳ Ｐゴシック" pitchFamily="50" charset="-128"/>
        </a:defRPr>
      </a:lvl6pPr>
      <a:lvl7pPr marL="914377" algn="l" rtl="0" fontAlgn="base">
        <a:spcBef>
          <a:spcPct val="0"/>
        </a:spcBef>
        <a:spcAft>
          <a:spcPct val="0"/>
        </a:spcAft>
        <a:defRPr kumimoji="1" sz="2800" b="1">
          <a:solidFill>
            <a:srgbClr val="F7931D"/>
          </a:solidFill>
          <a:latin typeface="Arial" pitchFamily="34" charset="0"/>
          <a:ea typeface="ＭＳ Ｐゴシック" pitchFamily="50" charset="-128"/>
        </a:defRPr>
      </a:lvl7pPr>
      <a:lvl8pPr marL="1371566" algn="l" rtl="0" fontAlgn="base">
        <a:spcBef>
          <a:spcPct val="0"/>
        </a:spcBef>
        <a:spcAft>
          <a:spcPct val="0"/>
        </a:spcAft>
        <a:defRPr kumimoji="1" sz="2800" b="1">
          <a:solidFill>
            <a:srgbClr val="F7931D"/>
          </a:solidFill>
          <a:latin typeface="Arial" pitchFamily="34" charset="0"/>
          <a:ea typeface="ＭＳ Ｐゴシック" pitchFamily="50" charset="-128"/>
        </a:defRPr>
      </a:lvl8pPr>
      <a:lvl9pPr marL="1828754" algn="l" rtl="0" fontAlgn="base">
        <a:spcBef>
          <a:spcPct val="0"/>
        </a:spcBef>
        <a:spcAft>
          <a:spcPct val="0"/>
        </a:spcAft>
        <a:defRPr kumimoji="1" sz="2800" b="1">
          <a:solidFill>
            <a:srgbClr val="F7931D"/>
          </a:solidFill>
          <a:latin typeface="Arial" pitchFamily="34" charset="0"/>
          <a:ea typeface="ＭＳ Ｐゴシック" pitchFamily="50" charset="-128"/>
        </a:defRPr>
      </a:lvl9pPr>
    </p:titleStyle>
    <p:bodyStyle>
      <a:lvl1pPr marL="342891" indent="-342891" algn="l" rtl="0" eaLnBrk="0" fontAlgn="base" hangingPunct="0">
        <a:spcBef>
          <a:spcPct val="20000"/>
        </a:spcBef>
        <a:spcAft>
          <a:spcPct val="0"/>
        </a:spcAft>
        <a:buClr>
          <a:srgbClr val="F7931D"/>
        </a:buClr>
        <a:buChar char="•"/>
        <a:defRPr kumimoji="1" sz="2400">
          <a:solidFill>
            <a:srgbClr val="007C94"/>
          </a:solidFill>
          <a:latin typeface="+mn-lt"/>
          <a:ea typeface="+mn-ea"/>
          <a:cs typeface="+mn-cs"/>
        </a:defRPr>
      </a:lvl1pPr>
      <a:lvl2pPr marL="742932" indent="-285744" algn="l" rtl="0" eaLnBrk="0" fontAlgn="base" hangingPunct="0">
        <a:spcBef>
          <a:spcPct val="20000"/>
        </a:spcBef>
        <a:spcAft>
          <a:spcPct val="0"/>
        </a:spcAft>
        <a:buClr>
          <a:srgbClr val="F7931D"/>
        </a:buClr>
        <a:buChar char="–"/>
        <a:defRPr kumimoji="1" sz="2000">
          <a:solidFill>
            <a:srgbClr val="007C94"/>
          </a:solidFill>
          <a:latin typeface="+mn-lt"/>
          <a:ea typeface="+mn-ea"/>
        </a:defRPr>
      </a:lvl2pPr>
      <a:lvl3pPr marL="1085824" indent="-228594" algn="l" rtl="0" eaLnBrk="0" fontAlgn="base" hangingPunct="0">
        <a:spcBef>
          <a:spcPct val="20000"/>
        </a:spcBef>
        <a:spcAft>
          <a:spcPct val="0"/>
        </a:spcAft>
        <a:buClr>
          <a:srgbClr val="F7931D"/>
        </a:buClr>
        <a:buChar char="•"/>
        <a:defRPr kumimoji="1" sz="2000">
          <a:solidFill>
            <a:srgbClr val="007C94"/>
          </a:solidFill>
          <a:latin typeface="+mn-lt"/>
          <a:ea typeface="+mn-ea"/>
        </a:defRPr>
      </a:lvl3pPr>
      <a:lvl4pPr marL="1428715" indent="-228594" algn="l" rtl="0" eaLnBrk="0" fontAlgn="base" hangingPunct="0">
        <a:spcBef>
          <a:spcPct val="20000"/>
        </a:spcBef>
        <a:spcAft>
          <a:spcPct val="0"/>
        </a:spcAft>
        <a:buClr>
          <a:srgbClr val="F7931D"/>
        </a:buClr>
        <a:buChar char="–"/>
        <a:defRPr kumimoji="1" sz="2000">
          <a:solidFill>
            <a:srgbClr val="007C94"/>
          </a:solidFill>
          <a:latin typeface="+mn-lt"/>
          <a:ea typeface="+mn-ea"/>
        </a:defRPr>
      </a:lvl4pPr>
      <a:lvl5pPr marL="1771606" indent="-228594" algn="l" rtl="0" eaLnBrk="0" fontAlgn="base" hangingPunct="0">
        <a:spcBef>
          <a:spcPct val="20000"/>
        </a:spcBef>
        <a:spcAft>
          <a:spcPct val="0"/>
        </a:spcAft>
        <a:buClr>
          <a:srgbClr val="F7931D"/>
        </a:buClr>
        <a:buChar char="»"/>
        <a:defRPr kumimoji="1" sz="2000">
          <a:solidFill>
            <a:srgbClr val="007C94"/>
          </a:solidFill>
          <a:latin typeface="+mn-lt"/>
          <a:ea typeface="+mn-ea"/>
        </a:defRPr>
      </a:lvl5pPr>
      <a:lvl6pPr marL="2228795" indent="-228594" algn="l" rtl="0" fontAlgn="base">
        <a:spcBef>
          <a:spcPct val="20000"/>
        </a:spcBef>
        <a:spcAft>
          <a:spcPct val="0"/>
        </a:spcAft>
        <a:buClr>
          <a:srgbClr val="F7931D"/>
        </a:buClr>
        <a:buChar char="»"/>
        <a:defRPr kumimoji="1" sz="2000">
          <a:solidFill>
            <a:srgbClr val="007C94"/>
          </a:solidFill>
          <a:latin typeface="+mn-lt"/>
          <a:ea typeface="+mn-ea"/>
        </a:defRPr>
      </a:lvl6pPr>
      <a:lvl7pPr marL="2685984" indent="-228594" algn="l" rtl="0" fontAlgn="base">
        <a:spcBef>
          <a:spcPct val="20000"/>
        </a:spcBef>
        <a:spcAft>
          <a:spcPct val="0"/>
        </a:spcAft>
        <a:buClr>
          <a:srgbClr val="F7931D"/>
        </a:buClr>
        <a:buChar char="»"/>
        <a:defRPr kumimoji="1" sz="2000">
          <a:solidFill>
            <a:srgbClr val="007C94"/>
          </a:solidFill>
          <a:latin typeface="+mn-lt"/>
          <a:ea typeface="+mn-ea"/>
        </a:defRPr>
      </a:lvl7pPr>
      <a:lvl8pPr marL="3143172" indent="-228594" algn="l" rtl="0" fontAlgn="base">
        <a:spcBef>
          <a:spcPct val="20000"/>
        </a:spcBef>
        <a:spcAft>
          <a:spcPct val="0"/>
        </a:spcAft>
        <a:buClr>
          <a:srgbClr val="F7931D"/>
        </a:buClr>
        <a:buChar char="»"/>
        <a:defRPr kumimoji="1" sz="2000">
          <a:solidFill>
            <a:srgbClr val="007C94"/>
          </a:solidFill>
          <a:latin typeface="+mn-lt"/>
          <a:ea typeface="+mn-ea"/>
        </a:defRPr>
      </a:lvl8pPr>
      <a:lvl9pPr marL="3600361" indent="-228594" algn="l" rtl="0" fontAlgn="base">
        <a:spcBef>
          <a:spcPct val="20000"/>
        </a:spcBef>
        <a:spcAft>
          <a:spcPct val="0"/>
        </a:spcAft>
        <a:buClr>
          <a:srgbClr val="F7931D"/>
        </a:buClr>
        <a:buChar char="»"/>
        <a:defRPr kumimoji="1" sz="2000">
          <a:solidFill>
            <a:srgbClr val="007C94"/>
          </a:solidFill>
          <a:latin typeface="+mn-lt"/>
          <a:ea typeface="+mn-ea"/>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81D372-1C19-4AF7-BDBD-DE694B2B4307}"/>
              </a:ext>
            </a:extLst>
          </p:cNvPr>
          <p:cNvSpPr>
            <a:spLocks noGrp="1"/>
          </p:cNvSpPr>
          <p:nvPr>
            <p:ph type="ctrTitle"/>
          </p:nvPr>
        </p:nvSpPr>
        <p:spPr/>
        <p:txBody>
          <a:bodyPr/>
          <a:lstStyle/>
          <a:p>
            <a:r>
              <a:rPr kumimoji="1" lang="en-US" altLang="ja-JP" dirty="0" err="1"/>
              <a:t>eConsent</a:t>
            </a:r>
            <a:r>
              <a:rPr kumimoji="1" lang="ja-JP" altLang="en-US" dirty="0"/>
              <a:t>導入のロードマップ</a:t>
            </a:r>
          </a:p>
        </p:txBody>
      </p:sp>
      <p:sp>
        <p:nvSpPr>
          <p:cNvPr id="3" name="字幕 2">
            <a:extLst>
              <a:ext uri="{FF2B5EF4-FFF2-40B4-BE49-F238E27FC236}">
                <a16:creationId xmlns:a16="http://schemas.microsoft.com/office/drawing/2014/main" id="{FBAC0BD5-A12D-4003-B855-8987057C5E20}"/>
              </a:ext>
            </a:extLst>
          </p:cNvPr>
          <p:cNvSpPr>
            <a:spLocks noGrp="1"/>
          </p:cNvSpPr>
          <p:nvPr>
            <p:ph type="subTitle" idx="1"/>
          </p:nvPr>
        </p:nvSpPr>
        <p:spPr/>
        <p:txBody>
          <a:bodyPr/>
          <a:lstStyle/>
          <a:p>
            <a:r>
              <a:rPr kumimoji="1" lang="en-US" altLang="ja-JP" dirty="0"/>
              <a:t>EFPIA</a:t>
            </a:r>
            <a:r>
              <a:rPr kumimoji="1" lang="ja-JP" altLang="en-US" dirty="0"/>
              <a:t>臨床部会　治験の</a:t>
            </a:r>
            <a:r>
              <a:rPr kumimoji="1" lang="en-US" altLang="ja-JP" dirty="0"/>
              <a:t>IT</a:t>
            </a:r>
            <a:r>
              <a:rPr kumimoji="1" lang="ja-JP" altLang="en-US" dirty="0"/>
              <a:t>化タスクチーム </a:t>
            </a:r>
          </a:p>
          <a:p>
            <a:r>
              <a:rPr kumimoji="1" lang="en-US" altLang="ja-JP" sz="1100" dirty="0">
                <a:solidFill>
                  <a:schemeClr val="tx2"/>
                </a:solidFill>
                <a:latin typeface="+mj-lt"/>
              </a:rPr>
              <a:t>All reserved by EFPIA</a:t>
            </a:r>
            <a:endParaRPr kumimoji="1" lang="ja-JP" altLang="en-US" sz="1100" dirty="0">
              <a:solidFill>
                <a:schemeClr val="tx2"/>
              </a:solidFill>
              <a:latin typeface="+mj-lt"/>
            </a:endParaRPr>
          </a:p>
        </p:txBody>
      </p:sp>
    </p:spTree>
    <p:extLst>
      <p:ext uri="{BB962C8B-B14F-4D97-AF65-F5344CB8AC3E}">
        <p14:creationId xmlns:p14="http://schemas.microsoft.com/office/powerpoint/2010/main" val="2026192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29BB1231-62BB-4DC4-B280-0A0DCF05290B}"/>
              </a:ext>
            </a:extLst>
          </p:cNvPr>
          <p:cNvSpPr>
            <a:spLocks noGrp="1"/>
          </p:cNvSpPr>
          <p:nvPr>
            <p:ph type="ftr" sz="quarter" idx="25"/>
          </p:nvPr>
        </p:nvSpPr>
        <p:spPr/>
        <p:txBody>
          <a:bodyPr/>
          <a:lstStyle/>
          <a:p>
            <a:r>
              <a:rPr kumimoji="1" lang="en-US" altLang="ja-JP" dirty="0"/>
              <a:t>EFPIA</a:t>
            </a:r>
            <a:r>
              <a:rPr kumimoji="1" lang="ja-JP" altLang="en-US" dirty="0"/>
              <a:t>臨床部会　治験の</a:t>
            </a:r>
            <a:r>
              <a:rPr kumimoji="1" lang="en-US" altLang="ja-JP" dirty="0"/>
              <a:t>IT</a:t>
            </a:r>
            <a:r>
              <a:rPr kumimoji="1" lang="ja-JP" altLang="en-US" dirty="0"/>
              <a:t>化タスクチーム </a:t>
            </a:r>
            <a:r>
              <a:rPr kumimoji="1" lang="en-US" altLang="ja-JP" dirty="0"/>
              <a:t>(All reserved by EFPIA)</a:t>
            </a:r>
            <a:endParaRPr kumimoji="1" lang="ja-JP" altLang="en-US" dirty="0"/>
          </a:p>
        </p:txBody>
      </p:sp>
      <p:sp>
        <p:nvSpPr>
          <p:cNvPr id="4" name="矢印: 五方向 3">
            <a:extLst>
              <a:ext uri="{FF2B5EF4-FFF2-40B4-BE49-F238E27FC236}">
                <a16:creationId xmlns:a16="http://schemas.microsoft.com/office/drawing/2014/main" id="{50E42F35-629C-4556-AB24-7801ED4FB018}"/>
              </a:ext>
            </a:extLst>
          </p:cNvPr>
          <p:cNvSpPr/>
          <p:nvPr/>
        </p:nvSpPr>
        <p:spPr>
          <a:xfrm>
            <a:off x="332792" y="188640"/>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ja-JP" altLang="en-US" b="1" dirty="0">
                <a:solidFill>
                  <a:schemeClr val="tx2"/>
                </a:solidFill>
              </a:rPr>
              <a:t>イニシエーションまで：</a:t>
            </a:r>
            <a:r>
              <a:rPr kumimoji="1" lang="en-US" altLang="ja-JP" b="1" dirty="0" err="1">
                <a:solidFill>
                  <a:schemeClr val="tx2"/>
                </a:solidFill>
              </a:rPr>
              <a:t>eConsent</a:t>
            </a:r>
            <a:r>
              <a:rPr kumimoji="1" lang="en-US" altLang="ja-JP" b="1" dirty="0">
                <a:solidFill>
                  <a:schemeClr val="tx2"/>
                </a:solidFill>
              </a:rPr>
              <a:t> </a:t>
            </a:r>
            <a:r>
              <a:rPr kumimoji="1" lang="ja-JP" altLang="en-US" b="1" dirty="0">
                <a:solidFill>
                  <a:schemeClr val="tx2"/>
                </a:solidFill>
              </a:rPr>
              <a:t>準備の確認</a:t>
            </a:r>
          </a:p>
        </p:txBody>
      </p:sp>
      <p:graphicFrame>
        <p:nvGraphicFramePr>
          <p:cNvPr id="6" name="表 5">
            <a:extLst>
              <a:ext uri="{FF2B5EF4-FFF2-40B4-BE49-F238E27FC236}">
                <a16:creationId xmlns:a16="http://schemas.microsoft.com/office/drawing/2014/main" id="{A3CE8B09-CE43-4064-B1DF-6B102DCB9E90}"/>
              </a:ext>
            </a:extLst>
          </p:cNvPr>
          <p:cNvGraphicFramePr>
            <a:graphicFrameLocks noGrp="1"/>
          </p:cNvGraphicFramePr>
          <p:nvPr>
            <p:extLst>
              <p:ext uri="{D42A27DB-BD31-4B8C-83A1-F6EECF244321}">
                <p14:modId xmlns:p14="http://schemas.microsoft.com/office/powerpoint/2010/main" val="499612776"/>
              </p:ext>
            </p:extLst>
          </p:nvPr>
        </p:nvGraphicFramePr>
        <p:xfrm>
          <a:off x="332792" y="972889"/>
          <a:ext cx="11386863" cy="2143125"/>
        </p:xfrm>
        <a:graphic>
          <a:graphicData uri="http://schemas.openxmlformats.org/drawingml/2006/table">
            <a:tbl>
              <a:tblPr>
                <a:tableStyleId>{5C22544A-7EE6-4342-B048-85BDC9FD1C3A}</a:tableStyleId>
              </a:tblPr>
              <a:tblGrid>
                <a:gridCol w="1231900">
                  <a:extLst>
                    <a:ext uri="{9D8B030D-6E8A-4147-A177-3AD203B41FA5}">
                      <a16:colId xmlns:a16="http://schemas.microsoft.com/office/drawing/2014/main" val="3530166688"/>
                    </a:ext>
                  </a:extLst>
                </a:gridCol>
                <a:gridCol w="7850708">
                  <a:extLst>
                    <a:ext uri="{9D8B030D-6E8A-4147-A177-3AD203B41FA5}">
                      <a16:colId xmlns:a16="http://schemas.microsoft.com/office/drawing/2014/main" val="132322429"/>
                    </a:ext>
                  </a:extLst>
                </a:gridCol>
                <a:gridCol w="768085">
                  <a:extLst>
                    <a:ext uri="{9D8B030D-6E8A-4147-A177-3AD203B41FA5}">
                      <a16:colId xmlns:a16="http://schemas.microsoft.com/office/drawing/2014/main" val="3363196231"/>
                    </a:ext>
                  </a:extLst>
                </a:gridCol>
                <a:gridCol w="768085">
                  <a:extLst>
                    <a:ext uri="{9D8B030D-6E8A-4147-A177-3AD203B41FA5}">
                      <a16:colId xmlns:a16="http://schemas.microsoft.com/office/drawing/2014/main" val="1683040476"/>
                    </a:ext>
                  </a:extLst>
                </a:gridCol>
                <a:gridCol w="768085">
                  <a:extLst>
                    <a:ext uri="{9D8B030D-6E8A-4147-A177-3AD203B41FA5}">
                      <a16:colId xmlns:a16="http://schemas.microsoft.com/office/drawing/2014/main" val="2097824795"/>
                    </a:ext>
                  </a:extLst>
                </a:gridCol>
              </a:tblGrid>
              <a:tr h="238125">
                <a:tc>
                  <a:txBody>
                    <a:bodyPr/>
                    <a:lstStyle/>
                    <a:p>
                      <a:pPr algn="ctr" fontAlgn="ctr"/>
                      <a:endParaRPr lang="ja-JP" altLang="en-US" sz="1100" b="1" i="0" u="none" strike="noStrike">
                        <a:solidFill>
                          <a:schemeClr val="bg1"/>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solidFill>
                      <a:srgbClr val="002060"/>
                    </a:solidFill>
                  </a:tcPr>
                </a:tc>
                <a:tc>
                  <a:txBody>
                    <a:bodyPr/>
                    <a:lstStyle/>
                    <a:p>
                      <a:pPr algn="ctr" fontAlgn="ctr"/>
                      <a:r>
                        <a:rPr lang="ja-JP" altLang="en-US" sz="1100" b="1" u="none" strike="noStrike" dirty="0">
                          <a:solidFill>
                            <a:schemeClr val="bg1"/>
                          </a:solidFill>
                          <a:effectLst/>
                          <a:latin typeface="Calibri" panose="020F0502020204030204" pitchFamily="34" charset="0"/>
                          <a:ea typeface="Meiryo UI" panose="020B0604030504040204" pitchFamily="34" charset="-128"/>
                          <a:cs typeface="Calibri" panose="020F0502020204030204" pitchFamily="34" charset="0"/>
                        </a:rPr>
                        <a:t>確認項目</a:t>
                      </a:r>
                      <a:endParaRPr lang="ja-JP" altLang="en-US" sz="1100" b="1" i="0" u="none" strike="noStrike" dirty="0">
                        <a:solidFill>
                          <a:schemeClr val="bg1"/>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latin typeface="Calibri" panose="020F0502020204030204" pitchFamily="34" charset="0"/>
                          <a:ea typeface="Meiryo UI" panose="020B0604030504040204" pitchFamily="34" charset="-128"/>
                          <a:cs typeface="Calibri" panose="020F0502020204030204" pitchFamily="34" charset="0"/>
                        </a:rPr>
                        <a:t>Yes</a:t>
                      </a:r>
                      <a:endParaRPr lang="en-US" sz="1100" b="1" i="0" u="none" strike="noStrike">
                        <a:solidFill>
                          <a:schemeClr val="bg1"/>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latin typeface="Calibri" panose="020F0502020204030204" pitchFamily="34" charset="0"/>
                          <a:ea typeface="Meiryo UI" panose="020B0604030504040204" pitchFamily="34" charset="-128"/>
                          <a:cs typeface="Calibri" panose="020F0502020204030204" pitchFamily="34" charset="0"/>
                        </a:rPr>
                        <a:t>No</a:t>
                      </a:r>
                      <a:endParaRPr lang="en-US" sz="1100" b="1" i="0" u="none" strike="noStrike">
                        <a:solidFill>
                          <a:schemeClr val="bg1"/>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solidFill>
                      <a:srgbClr val="002060"/>
                    </a:solidFill>
                  </a:tcPr>
                </a:tc>
                <a:tc>
                  <a:txBody>
                    <a:bodyPr/>
                    <a:lstStyle/>
                    <a:p>
                      <a:pPr algn="ctr" fontAlgn="ctr"/>
                      <a:r>
                        <a:rPr lang="en-US" sz="1100" b="1" u="none" strike="noStrike" dirty="0">
                          <a:solidFill>
                            <a:schemeClr val="bg1"/>
                          </a:solidFill>
                          <a:effectLst/>
                          <a:latin typeface="Calibri" panose="020F0502020204030204" pitchFamily="34" charset="0"/>
                          <a:ea typeface="Meiryo UI" panose="020B0604030504040204" pitchFamily="34" charset="-128"/>
                          <a:cs typeface="Calibri" panose="020F0502020204030204" pitchFamily="34" charset="0"/>
                        </a:rPr>
                        <a:t>NA</a:t>
                      </a:r>
                      <a:endParaRPr lang="en-US" sz="1100" b="1" i="0" u="none" strike="noStrike" dirty="0">
                        <a:solidFill>
                          <a:schemeClr val="bg1"/>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solidFill>
                      <a:srgbClr val="002060"/>
                    </a:solidFill>
                  </a:tcPr>
                </a:tc>
                <a:extLst>
                  <a:ext uri="{0D108BD9-81ED-4DB2-BD59-A6C34878D82A}">
                    <a16:rowId xmlns:a16="http://schemas.microsoft.com/office/drawing/2014/main" val="2059013898"/>
                  </a:ext>
                </a:extLst>
              </a:tr>
              <a:tr h="238125">
                <a:tc>
                  <a:txBody>
                    <a:bodyPr/>
                    <a:lstStyle/>
                    <a:p>
                      <a:pPr algn="l" fontAlgn="ctr"/>
                      <a:r>
                        <a:rPr lang="zh-TW"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実施医療機関</a:t>
                      </a:r>
                      <a:endParaRPr lang="zh-TW" altLang="en-US" sz="1100" b="0" i="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同意取得手順（流れ）の導線確認：デモ </a:t>
                      </a:r>
                      <a:r>
                        <a:rPr lang="en-US" altLang="ja-JP"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or TEST Patient </a:t>
                      </a:r>
                      <a:r>
                        <a:rPr lang="ja-JP" altLang="en-US"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a:t>
                      </a:r>
                      <a:r>
                        <a:rPr lang="en-US" altLang="ja-JP"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Test</a:t>
                      </a:r>
                      <a:r>
                        <a:rPr lang="ja-JP" altLang="en-US"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環境）を用いたドライラン</a:t>
                      </a:r>
                      <a:endPar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4019792400"/>
                  </a:ext>
                </a:extLst>
              </a:tr>
              <a:tr h="238125">
                <a:tc>
                  <a:txBody>
                    <a:bodyPr/>
                    <a:lstStyle/>
                    <a:p>
                      <a:pPr algn="l" fontAlgn="ctr"/>
                      <a:endParaRPr lang="ja-JP" altLang="en-US" sz="1100" b="0" i="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システムの動作の最終確認</a:t>
                      </a:r>
                      <a:endPar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1730428574"/>
                  </a:ext>
                </a:extLst>
              </a:tr>
              <a:tr h="238125">
                <a:tc>
                  <a:txBody>
                    <a:bodyPr/>
                    <a:lstStyle/>
                    <a:p>
                      <a:pPr algn="l" fontAlgn="ctr"/>
                      <a:endParaRPr lang="ja-JP" altLang="en-US" sz="1100" b="0" i="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271298783"/>
                  </a:ext>
                </a:extLst>
              </a:tr>
              <a:tr h="238125">
                <a:tc>
                  <a:txBody>
                    <a:bodyPr/>
                    <a:lstStyle/>
                    <a:p>
                      <a:pPr algn="l" fontAlgn="ctr"/>
                      <a:r>
                        <a:rPr lang="ja-JP" altLang="en-US" sz="110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rPr>
                        <a:t>治験依頼者</a:t>
                      </a:r>
                      <a:endParaRPr lang="ja-JP" altLang="en-US" sz="1100" b="0" i="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err="1">
                          <a:solidFill>
                            <a:srgbClr val="4D4D4D"/>
                          </a:solidFill>
                          <a:effectLst/>
                          <a:latin typeface="Calibri" panose="020F0502020204030204" pitchFamily="34" charset="0"/>
                          <a:ea typeface="Meiryo UI" panose="020B0604030504040204" pitchFamily="34" charset="-128"/>
                          <a:cs typeface="Calibri" panose="020F0502020204030204" pitchFamily="34" charset="0"/>
                        </a:rPr>
                        <a:t>eConsent</a:t>
                      </a:r>
                      <a:r>
                        <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使用に関するトレーニングの実施</a:t>
                      </a: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4180197194"/>
                  </a:ext>
                </a:extLst>
              </a:tr>
              <a:tr h="238125">
                <a:tc>
                  <a:txBody>
                    <a:bodyPr/>
                    <a:lstStyle/>
                    <a:p>
                      <a:pPr algn="l" fontAlgn="ctr"/>
                      <a:endParaRPr lang="ja-JP" altLang="en-US" sz="1100" b="0" i="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ベンダー</a:t>
                      </a:r>
                      <a:r>
                        <a:rPr 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 or </a:t>
                      </a:r>
                      <a:r>
                        <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依頼者からの説明会の実施</a:t>
                      </a: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3089293414"/>
                  </a:ext>
                </a:extLst>
              </a:tr>
              <a:tr h="238125">
                <a:tc>
                  <a:txBody>
                    <a:bodyPr/>
                    <a:lstStyle/>
                    <a:p>
                      <a:pPr algn="l" fontAlgn="ctr"/>
                      <a:endParaRPr lang="ja-JP" altLang="en-US" sz="1100" b="0" i="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UAT</a:t>
                      </a:r>
                      <a:r>
                        <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a:t>
                      </a:r>
                      <a:r>
                        <a:rPr lang="en-US" altLang="ja-JP"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User Acceptance Test</a:t>
                      </a:r>
                      <a:r>
                        <a:rPr lang="ja-JP" altLang="en-US" sz="110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）環境での受け入れテスト</a:t>
                      </a: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2794611151"/>
                  </a:ext>
                </a:extLst>
              </a:tr>
              <a:tr h="238125">
                <a:tc>
                  <a:txBody>
                    <a:bodyPr/>
                    <a:lstStyle/>
                    <a:p>
                      <a:pPr algn="l" fontAlgn="ctr"/>
                      <a:endParaRPr lang="ja-JP" altLang="en-US" sz="1100" b="0" i="0" u="none" strike="noStrike">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2482303167"/>
                  </a:ext>
                </a:extLst>
              </a:tr>
              <a:tr h="238125">
                <a:tc>
                  <a:txBody>
                    <a:bodyPr/>
                    <a:lstStyle/>
                    <a:p>
                      <a:pPr algn="l" fontAlgn="ctr"/>
                      <a:r>
                        <a:rPr lang="en-US" sz="1100" u="none" strike="noStrike" dirty="0" err="1">
                          <a:effectLst/>
                          <a:latin typeface="Calibri" panose="020F0502020204030204" pitchFamily="34" charset="0"/>
                          <a:ea typeface="Meiryo UI" panose="020B0604030504040204" pitchFamily="34" charset="-128"/>
                          <a:cs typeface="Calibri" panose="020F0502020204030204" pitchFamily="34" charset="0"/>
                        </a:rPr>
                        <a:t>eConsent</a:t>
                      </a:r>
                      <a:r>
                        <a:rPr lang="en-US" sz="1100" u="none" strike="noStrike" dirty="0">
                          <a:effectLst/>
                          <a:latin typeface="Calibri" panose="020F0502020204030204" pitchFamily="34" charset="0"/>
                          <a:ea typeface="Meiryo UI" panose="020B0604030504040204" pitchFamily="34" charset="-128"/>
                          <a:cs typeface="Calibri" panose="020F0502020204030204" pitchFamily="34" charset="0"/>
                        </a:rPr>
                        <a:t> </a:t>
                      </a:r>
                      <a:r>
                        <a:rPr lang="ja-JP" altLang="en-US" sz="1100" u="none" strike="noStrike" dirty="0">
                          <a:effectLst/>
                          <a:latin typeface="Calibri" panose="020F0502020204030204" pitchFamily="34" charset="0"/>
                          <a:ea typeface="Meiryo UI" panose="020B0604030504040204" pitchFamily="34" charset="-128"/>
                          <a:cs typeface="Calibri" panose="020F0502020204030204" pitchFamily="34" charset="0"/>
                        </a:rPr>
                        <a:t>ベンダー</a:t>
                      </a:r>
                      <a:endParaRPr 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marL="0" indent="0" algn="l" fontAlgn="ctr">
                        <a:buFont typeface="Wingdings" panose="05000000000000000000" pitchFamily="2" charset="2"/>
                        <a:buNone/>
                      </a:pPr>
                      <a:r>
                        <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rPr>
                        <a:t>ー</a:t>
                      </a:r>
                    </a:p>
                  </a:txBody>
                  <a:tcPr marL="36000" marR="36000" marT="18000" marB="18000" anchor="ctr"/>
                </a:tc>
                <a:tc>
                  <a:txBody>
                    <a:bodyPr/>
                    <a:lstStyle/>
                    <a:p>
                      <a:pPr algn="l" fontAlgn="ctr"/>
                      <a:endPar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Calibri" panose="020F0502020204030204" pitchFamily="34" charset="0"/>
                        <a:ea typeface="Meiryo UI" panose="020B0604030504040204" pitchFamily="34" charset="-128"/>
                        <a:cs typeface="Calibri" panose="020F0502020204030204" pitchFamily="34" charset="0"/>
                      </a:endParaRPr>
                    </a:p>
                  </a:txBody>
                  <a:tcPr marL="36000" marR="36000" marT="18000" marB="18000" anchor="ctr"/>
                </a:tc>
                <a:extLst>
                  <a:ext uri="{0D108BD9-81ED-4DB2-BD59-A6C34878D82A}">
                    <a16:rowId xmlns:a16="http://schemas.microsoft.com/office/drawing/2014/main" val="3548947563"/>
                  </a:ext>
                </a:extLst>
              </a:tr>
            </a:tbl>
          </a:graphicData>
        </a:graphic>
      </p:graphicFrame>
    </p:spTree>
    <p:extLst>
      <p:ext uri="{BB962C8B-B14F-4D97-AF65-F5344CB8AC3E}">
        <p14:creationId xmlns:p14="http://schemas.microsoft.com/office/powerpoint/2010/main" val="277197019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プレースホルダー 16">
            <a:extLst>
              <a:ext uri="{FF2B5EF4-FFF2-40B4-BE49-F238E27FC236}">
                <a16:creationId xmlns:a16="http://schemas.microsoft.com/office/drawing/2014/main" id="{B6748A0A-0998-4114-8986-F77D7AEBA5A3}"/>
              </a:ext>
            </a:extLst>
          </p:cNvPr>
          <p:cNvSpPr>
            <a:spLocks noGrp="1"/>
          </p:cNvSpPr>
          <p:nvPr>
            <p:ph type="body" sz="quarter" idx="13"/>
          </p:nvPr>
        </p:nvSpPr>
        <p:spPr/>
        <p:txBody>
          <a:bodyPr anchor="t">
            <a:normAutofit/>
          </a:bodyPr>
          <a:lstStyle/>
          <a:p>
            <a:pPr marL="240030" indent="-153035"/>
            <a:r>
              <a:rPr lang="ja-JP" altLang="en-US" sz="2400" dirty="0"/>
              <a:t>当該資料に記載されている情報の正確性については作成当時の情報をもとに最善を期しておりますが、</a:t>
            </a:r>
            <a:r>
              <a:rPr lang="en-US" altLang="ja-JP" sz="2400" dirty="0"/>
              <a:t>EFPIA</a:t>
            </a:r>
            <a:r>
              <a:rPr lang="ja-JP" altLang="en-US" sz="2400" dirty="0"/>
              <a:t>ならびに資料作成者は利用者が本資料の情報を用いて行う一切の行為について、何らの責任を負うものではありません。本資料に起因して利用者に生じた損害につき、</a:t>
            </a:r>
            <a:r>
              <a:rPr lang="en-US" altLang="ja-JP" sz="2400" dirty="0"/>
              <a:t>EFPIA</a:t>
            </a:r>
            <a:r>
              <a:rPr lang="ja-JP" altLang="en-US" sz="2400" dirty="0"/>
              <a:t>ならびに資料作成者としては責任を負いかねますので御了承ください</a:t>
            </a:r>
            <a:endParaRPr lang="en-US" altLang="ja-JP" sz="2400" dirty="0"/>
          </a:p>
          <a:p>
            <a:pPr marL="240030" indent="-153035">
              <a:buChar char="•"/>
            </a:pPr>
            <a:r>
              <a:rPr lang="ja-JP" altLang="ja-JP" sz="2400" dirty="0">
                <a:cs typeface="Arial"/>
              </a:rPr>
              <a:t>本資料は2022年9月時点での情報をベースに作成されています</a:t>
            </a:r>
            <a:endParaRPr lang="en-US" altLang="ja-JP" dirty="0"/>
          </a:p>
          <a:p>
            <a:pPr marL="86995" indent="0">
              <a:buNone/>
            </a:pPr>
            <a:endParaRPr lang="en-US" altLang="ja-JP" dirty="0"/>
          </a:p>
        </p:txBody>
      </p:sp>
      <p:sp>
        <p:nvSpPr>
          <p:cNvPr id="3" name="タイトル 2">
            <a:extLst>
              <a:ext uri="{FF2B5EF4-FFF2-40B4-BE49-F238E27FC236}">
                <a16:creationId xmlns:a16="http://schemas.microsoft.com/office/drawing/2014/main" id="{4907D061-70E5-4888-B1C1-9A81CFF0F073}"/>
              </a:ext>
            </a:extLst>
          </p:cNvPr>
          <p:cNvSpPr>
            <a:spLocks noGrp="1"/>
          </p:cNvSpPr>
          <p:nvPr>
            <p:ph type="title"/>
          </p:nvPr>
        </p:nvSpPr>
        <p:spPr/>
        <p:txBody>
          <a:bodyPr/>
          <a:lstStyle/>
          <a:p>
            <a:r>
              <a:rPr lang="ja-JP" altLang="en-US" dirty="0"/>
              <a:t>免責事項</a:t>
            </a:r>
          </a:p>
        </p:txBody>
      </p:sp>
      <p:sp>
        <p:nvSpPr>
          <p:cNvPr id="2" name="フッター プレースホルダー 1">
            <a:extLst>
              <a:ext uri="{FF2B5EF4-FFF2-40B4-BE49-F238E27FC236}">
                <a16:creationId xmlns:a16="http://schemas.microsoft.com/office/drawing/2014/main" id="{BA8BDA73-EB92-4759-98FA-FD0B5ABC1AC1}"/>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EFPIA</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臨床部会　治験の</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IT</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化タスクチーム </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(All reserved by EFPIA)</a:t>
            </a:r>
            <a:endPar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endParaRPr>
          </a:p>
        </p:txBody>
      </p:sp>
    </p:spTree>
    <p:extLst>
      <p:ext uri="{BB962C8B-B14F-4D97-AF65-F5344CB8AC3E}">
        <p14:creationId xmlns:p14="http://schemas.microsoft.com/office/powerpoint/2010/main" val="222341555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プレースホルダー 16">
            <a:extLst>
              <a:ext uri="{FF2B5EF4-FFF2-40B4-BE49-F238E27FC236}">
                <a16:creationId xmlns:a16="http://schemas.microsoft.com/office/drawing/2014/main" id="{B6748A0A-0998-4114-8986-F77D7AEBA5A3}"/>
              </a:ext>
            </a:extLst>
          </p:cNvPr>
          <p:cNvSpPr>
            <a:spLocks noGrp="1"/>
          </p:cNvSpPr>
          <p:nvPr>
            <p:ph type="body" sz="quarter" idx="13"/>
          </p:nvPr>
        </p:nvSpPr>
        <p:spPr/>
        <p:txBody>
          <a:bodyPr anchor="t">
            <a:normAutofit fontScale="92500" lnSpcReduction="10000"/>
          </a:bodyPr>
          <a:lstStyle/>
          <a:p>
            <a:pPr marL="240030" indent="-153035"/>
            <a:r>
              <a:rPr lang="ja-JP" altLang="en-US" dirty="0"/>
              <a:t>背景：</a:t>
            </a:r>
            <a:endParaRPr lang="en-US" altLang="ja-JP" dirty="0"/>
          </a:p>
          <a:p>
            <a:pPr marL="285750" indent="-285750">
              <a:buFont typeface="Arial" panose="020B0604020202020204" pitchFamily="34" charset="0"/>
              <a:buChar char="•"/>
            </a:pPr>
            <a:r>
              <a:rPr lang="en-US" altLang="ja-JP" dirty="0">
                <a:ea typeface="ＭＳ Ｐゴシック"/>
              </a:rPr>
              <a:t>2021</a:t>
            </a:r>
            <a:r>
              <a:rPr lang="ja-JP" altLang="en-US" dirty="0">
                <a:ea typeface="ＭＳ Ｐゴシック"/>
              </a:rPr>
              <a:t>年に</a:t>
            </a:r>
            <a:r>
              <a:rPr lang="en-US" altLang="ja-JP" dirty="0">
                <a:ea typeface="ＭＳ Ｐゴシック"/>
              </a:rPr>
              <a:t>EFPIA </a:t>
            </a:r>
            <a:r>
              <a:rPr lang="ja-JP" altLang="en-US" dirty="0">
                <a:ea typeface="ＭＳ Ｐゴシック"/>
              </a:rPr>
              <a:t>治験の</a:t>
            </a:r>
            <a:r>
              <a:rPr lang="en-US" altLang="ja-JP" dirty="0">
                <a:ea typeface="ＭＳ Ｐゴシック"/>
              </a:rPr>
              <a:t>IT</a:t>
            </a:r>
            <a:r>
              <a:rPr lang="ja-JP" altLang="en-US" dirty="0">
                <a:ea typeface="ＭＳ Ｐゴシック"/>
              </a:rPr>
              <a:t>化</a:t>
            </a:r>
            <a:r>
              <a:rPr lang="ja-JP" altLang="en-US" dirty="0">
                <a:solidFill>
                  <a:schemeClr val="tx1"/>
                </a:solidFill>
                <a:ea typeface="ＭＳ Ｐゴシック"/>
              </a:rPr>
              <a:t>タスクフォースチーム</a:t>
            </a:r>
            <a:r>
              <a:rPr lang="ja-JP" altLang="en-US" dirty="0">
                <a:ea typeface="ＭＳ Ｐゴシック"/>
              </a:rPr>
              <a:t>が実施した医療機関へのアンケート結果では、</a:t>
            </a:r>
            <a:r>
              <a:rPr lang="ja-JP" altLang="en-US" sz="2400" dirty="0">
                <a:latin typeface="ＭＳ Ｐゴシック" panose="020B0600070205080204" pitchFamily="50" charset="-128"/>
                <a:ea typeface="ＭＳ Ｐゴシック" panose="020B0600070205080204" pitchFamily="50" charset="-128"/>
              </a:rPr>
              <a:t>治験等への同意を取得する際に説明や同意署名を電子的なシステムである</a:t>
            </a:r>
            <a:r>
              <a:rPr lang="en-US" altLang="ja-JP" dirty="0" err="1">
                <a:ea typeface="ＭＳ Ｐゴシック"/>
              </a:rPr>
              <a:t>eConsent</a:t>
            </a:r>
            <a:r>
              <a:rPr lang="ja-JP" altLang="en-US" dirty="0">
                <a:ea typeface="ＭＳ Ｐゴシック"/>
              </a:rPr>
              <a:t>の有用性は認識されていた。</a:t>
            </a:r>
            <a:endParaRPr lang="en-US" altLang="ja-JP" dirty="0">
              <a:ea typeface="ＭＳ Ｐゴシック"/>
            </a:endParaRPr>
          </a:p>
          <a:p>
            <a:pPr marL="285750" indent="-285750">
              <a:buFont typeface="Arial" panose="020B0604020202020204" pitchFamily="34" charset="0"/>
              <a:buChar char="•"/>
            </a:pPr>
            <a:endParaRPr lang="en-US" altLang="ja-JP" dirty="0">
              <a:ea typeface="ＭＳ Ｐゴシック"/>
            </a:endParaRPr>
          </a:p>
          <a:p>
            <a:pPr marL="240030" indent="-153035">
              <a:lnSpc>
                <a:spcPct val="110000"/>
              </a:lnSpc>
            </a:pPr>
            <a:r>
              <a:rPr lang="ja-JP" altLang="en-US" dirty="0"/>
              <a:t>現状：</a:t>
            </a:r>
            <a:endParaRPr lang="en-US" altLang="ja-JP" dirty="0"/>
          </a:p>
          <a:p>
            <a:pPr marL="285750" indent="-285750">
              <a:buFont typeface="Arial" panose="020B0604020202020204" pitchFamily="34" charset="0"/>
              <a:buChar char="•"/>
            </a:pPr>
            <a:r>
              <a:rPr lang="en-US" altLang="ja-JP" dirty="0">
                <a:ea typeface="ＭＳ Ｐゴシック"/>
              </a:rPr>
              <a:t>EFPIA</a:t>
            </a:r>
            <a:r>
              <a:rPr lang="ja-JP" altLang="en-US" dirty="0">
                <a:ea typeface="ＭＳ Ｐゴシック"/>
              </a:rPr>
              <a:t>加盟各社での</a:t>
            </a:r>
            <a:r>
              <a:rPr lang="en-US" altLang="ja-JP" dirty="0" err="1">
                <a:ea typeface="ＭＳ Ｐゴシック"/>
              </a:rPr>
              <a:t>eConsent</a:t>
            </a:r>
            <a:r>
              <a:rPr lang="ja-JP" altLang="en-US" dirty="0">
                <a:ea typeface="ＭＳ Ｐゴシック"/>
              </a:rPr>
              <a:t>の活用、導入経験はあまり増えていない。</a:t>
            </a:r>
            <a:endParaRPr lang="en-US" altLang="ja-JP" dirty="0">
              <a:ea typeface="ＭＳ Ｐゴシック"/>
            </a:endParaRPr>
          </a:p>
          <a:p>
            <a:pPr marL="240030" indent="-153035"/>
            <a:endParaRPr lang="en-US" altLang="ja-JP" dirty="0"/>
          </a:p>
          <a:p>
            <a:pPr marL="240030" indent="-153035"/>
            <a:r>
              <a:rPr lang="ja-JP" altLang="en-US" dirty="0"/>
              <a:t>目的：</a:t>
            </a:r>
            <a:endParaRPr lang="en-US" altLang="ja-JP" dirty="0"/>
          </a:p>
          <a:p>
            <a:pPr marL="285750" indent="-285750">
              <a:buFont typeface="Arial" panose="020B0604020202020204" pitchFamily="34" charset="0"/>
              <a:buChar char="•"/>
            </a:pPr>
            <a:r>
              <a:rPr lang="en-US" altLang="ja-JP" dirty="0" err="1">
                <a:ea typeface="ＭＳ Ｐゴシック"/>
              </a:rPr>
              <a:t>eConsent</a:t>
            </a:r>
            <a:r>
              <a:rPr lang="ja-JP" altLang="en-US" dirty="0">
                <a:ea typeface="ＭＳ Ｐゴシック"/>
              </a:rPr>
              <a:t>を導入するための複雑な手続きをロードマップとして可視化することで、導入を推進し</a:t>
            </a:r>
            <a:r>
              <a:rPr lang="en-US" altLang="ja-JP" dirty="0">
                <a:ea typeface="ＭＳ Ｐゴシック"/>
              </a:rPr>
              <a:t>EFPIA</a:t>
            </a:r>
            <a:r>
              <a:rPr lang="ja-JP" altLang="en-US" dirty="0">
                <a:ea typeface="ＭＳ Ｐゴシック"/>
              </a:rPr>
              <a:t>加盟各社の治験効率の向上を目指す。</a:t>
            </a:r>
            <a:endParaRPr lang="en-US" altLang="ja-JP" dirty="0">
              <a:ea typeface="ＭＳ Ｐゴシック"/>
            </a:endParaRPr>
          </a:p>
          <a:p>
            <a:pPr marL="240030" indent="-153035"/>
            <a:endParaRPr lang="en-US" altLang="ja-JP" dirty="0"/>
          </a:p>
          <a:p>
            <a:pPr marL="240030" indent="-153035"/>
            <a:r>
              <a:rPr lang="ja-JP" altLang="en-US" dirty="0"/>
              <a:t>方針：</a:t>
            </a:r>
            <a:endParaRPr lang="en-US" altLang="ja-JP" dirty="0"/>
          </a:p>
          <a:p>
            <a:pPr marL="285750" indent="-285750">
              <a:buFont typeface="Arial" panose="020B0604020202020204" pitchFamily="34" charset="0"/>
              <a:buChar char="•"/>
            </a:pPr>
            <a:r>
              <a:rPr lang="ja-JP" altLang="en-US" dirty="0"/>
              <a:t>初めて導入する場合、依頼者が見落としがないようにチェックリストとしても活用できる</a:t>
            </a:r>
            <a:endParaRPr lang="en-US" altLang="ja-JP" dirty="0"/>
          </a:p>
          <a:p>
            <a:pPr marL="285750" indent="-285750">
              <a:buFont typeface="Arial" panose="020B0604020202020204" pitchFamily="34" charset="0"/>
              <a:buChar char="•"/>
            </a:pPr>
            <a:r>
              <a:rPr lang="ja-JP" altLang="en-US" dirty="0"/>
              <a:t>従前の紙での</a:t>
            </a:r>
            <a:r>
              <a:rPr lang="en-US" altLang="ja-JP" dirty="0"/>
              <a:t>IC process</a:t>
            </a:r>
            <a:r>
              <a:rPr lang="ja-JP" altLang="en-US" dirty="0"/>
              <a:t>から乖離を少なくすることでシンプルな形式で導入できる</a:t>
            </a:r>
            <a:endParaRPr lang="en-US" altLang="ja-JP" dirty="0"/>
          </a:p>
          <a:p>
            <a:pPr marL="285750" indent="-285750">
              <a:buFont typeface="Arial" panose="020B0604020202020204" pitchFamily="34" charset="0"/>
              <a:buChar char="•"/>
            </a:pPr>
            <a:r>
              <a:rPr lang="ja-JP" altLang="en-US" dirty="0"/>
              <a:t>実施医療機関の受け入れ易さを考えた導入とする</a:t>
            </a:r>
            <a:endParaRPr lang="en-US" altLang="ja-JP" dirty="0"/>
          </a:p>
          <a:p>
            <a:pPr marL="285750" indent="-285750">
              <a:buFont typeface="Arial" panose="020B0604020202020204" pitchFamily="34" charset="0"/>
              <a:buChar char="•"/>
            </a:pPr>
            <a:endParaRPr lang="en-US" altLang="ja-JP" dirty="0">
              <a:ea typeface="ＭＳ Ｐゴシック"/>
            </a:endParaRPr>
          </a:p>
        </p:txBody>
      </p:sp>
      <p:sp>
        <p:nvSpPr>
          <p:cNvPr id="2" name="フッター プレースホルダー 1">
            <a:extLst>
              <a:ext uri="{FF2B5EF4-FFF2-40B4-BE49-F238E27FC236}">
                <a16:creationId xmlns:a16="http://schemas.microsoft.com/office/drawing/2014/main" id="{BA8BDA73-EB92-4759-98FA-FD0B5ABC1AC1}"/>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EFPIA</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臨床部会　治験の</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IT</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化タスクチーム </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(All reserved by EFPIA)</a:t>
            </a:r>
            <a:endPar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endParaRPr>
          </a:p>
        </p:txBody>
      </p:sp>
    </p:spTree>
    <p:extLst>
      <p:ext uri="{BB962C8B-B14F-4D97-AF65-F5344CB8AC3E}">
        <p14:creationId xmlns:p14="http://schemas.microsoft.com/office/powerpoint/2010/main" val="24477757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907D061-70E5-4888-B1C1-9A81CFF0F073}"/>
              </a:ext>
            </a:extLst>
          </p:cNvPr>
          <p:cNvSpPr>
            <a:spLocks noGrp="1"/>
          </p:cNvSpPr>
          <p:nvPr>
            <p:ph type="title"/>
          </p:nvPr>
        </p:nvSpPr>
        <p:spPr/>
        <p:txBody>
          <a:bodyPr/>
          <a:lstStyle/>
          <a:p>
            <a:r>
              <a:rPr lang="en-US" altLang="ja-JP" dirty="0" err="1"/>
              <a:t>eConsent</a:t>
            </a:r>
            <a:r>
              <a:rPr lang="ja-JP" altLang="en-US" dirty="0"/>
              <a:t>（電子同意説明文書）とは？</a:t>
            </a:r>
          </a:p>
        </p:txBody>
      </p:sp>
      <p:sp>
        <p:nvSpPr>
          <p:cNvPr id="2" name="フッター プレースホルダー 1">
            <a:extLst>
              <a:ext uri="{FF2B5EF4-FFF2-40B4-BE49-F238E27FC236}">
                <a16:creationId xmlns:a16="http://schemas.microsoft.com/office/drawing/2014/main" id="{BA8BDA73-EB92-4759-98FA-FD0B5ABC1AC1}"/>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EFPIA</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臨床部会　治験の</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IT</a:t>
            </a:r>
            <a:r>
              <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rPr>
              <a:t>化タスクチーム </a:t>
            </a:r>
            <a:r>
              <a:rPr kumimoji="0" lang="en-US" altLang="ja-JP" sz="933" b="0" i="0" u="none" strike="noStrike" kern="1200" cap="none" spc="0" normalizeH="0" baseline="0" noProof="0" dirty="0">
                <a:ln>
                  <a:noFill/>
                </a:ln>
                <a:solidFill>
                  <a:srgbClr val="F7931D"/>
                </a:solidFill>
                <a:effectLst/>
                <a:uLnTx/>
                <a:uFillTx/>
                <a:latin typeface="Arial"/>
                <a:ea typeface="ＭＳ Ｐゴシック"/>
                <a:cs typeface="+mn-cs"/>
              </a:rPr>
              <a:t>(All reserved by EFPIA)</a:t>
            </a:r>
            <a:endParaRPr kumimoji="0" lang="ja-JP" altLang="en-US" sz="933" b="0" i="0" u="none" strike="noStrike" kern="1200" cap="none" spc="0" normalizeH="0" baseline="0" noProof="0" dirty="0">
              <a:ln>
                <a:noFill/>
              </a:ln>
              <a:solidFill>
                <a:srgbClr val="F7931D"/>
              </a:solidFill>
              <a:effectLst/>
              <a:uLnTx/>
              <a:uFillTx/>
              <a:latin typeface="Arial"/>
              <a:ea typeface="ＭＳ Ｐゴシック"/>
              <a:cs typeface="+mn-cs"/>
            </a:endParaRPr>
          </a:p>
        </p:txBody>
      </p:sp>
      <p:sp>
        <p:nvSpPr>
          <p:cNvPr id="5" name="テキスト プレースホルダー 4">
            <a:extLst>
              <a:ext uri="{FF2B5EF4-FFF2-40B4-BE49-F238E27FC236}">
                <a16:creationId xmlns:a16="http://schemas.microsoft.com/office/drawing/2014/main" id="{22EB2A5E-FE6D-4155-AA31-60D54FDF1346}"/>
              </a:ext>
            </a:extLst>
          </p:cNvPr>
          <p:cNvSpPr>
            <a:spLocks noGrp="1"/>
          </p:cNvSpPr>
          <p:nvPr>
            <p:ph type="body" sz="quarter" idx="13"/>
          </p:nvPr>
        </p:nvSpPr>
        <p:spPr/>
        <p:txBody>
          <a:bodyPr/>
          <a:lstStyle/>
          <a:p>
            <a:pPr marL="87171" indent="0">
              <a:buNone/>
            </a:pPr>
            <a:r>
              <a:rPr lang="en-US" altLang="ja-JP" sz="2400" b="0" dirty="0" err="1">
                <a:latin typeface="+mj-lt"/>
              </a:rPr>
              <a:t>eConsent</a:t>
            </a:r>
            <a:r>
              <a:rPr lang="ja-JP" altLang="en-US" sz="2400" b="0" dirty="0">
                <a:latin typeface="+mn-ea"/>
              </a:rPr>
              <a:t>とは，治験等への同意を取得する際に説明や同意署名を電子的なシステムを介して実施することを指す。</a:t>
            </a:r>
            <a:endParaRPr lang="en-US" altLang="ja-JP" sz="2400" b="0" dirty="0">
              <a:latin typeface="+mn-ea"/>
            </a:endParaRPr>
          </a:p>
          <a:p>
            <a:pPr marL="87171" indent="0">
              <a:buNone/>
            </a:pPr>
            <a:r>
              <a:rPr lang="ja-JP" altLang="en-US" sz="2400" b="0" dirty="0">
                <a:latin typeface="+mn-ea"/>
              </a:rPr>
              <a:t>電子的なシステムの利用範囲に応じて，以下の運用が想定される。</a:t>
            </a:r>
            <a:endParaRPr lang="en-US" altLang="ja-JP" sz="2400" b="0" dirty="0">
              <a:latin typeface="+mn-ea"/>
            </a:endParaRPr>
          </a:p>
          <a:p>
            <a:pPr lvl="1">
              <a:buFont typeface="Arial" panose="020B0604020202020204" pitchFamily="34" charset="0"/>
              <a:buChar char="•"/>
            </a:pPr>
            <a:r>
              <a:rPr lang="ja-JP" altLang="en-US" b="0" dirty="0">
                <a:latin typeface="+mn-ea"/>
              </a:rPr>
              <a:t>説明文書の確認および同意署名を電子媒体を用いて行う</a:t>
            </a:r>
            <a:endParaRPr lang="en-US" altLang="ja-JP" b="0" dirty="0">
              <a:latin typeface="+mn-ea"/>
            </a:endParaRPr>
          </a:p>
          <a:p>
            <a:pPr lvl="1">
              <a:buFont typeface="Arial" panose="020B0604020202020204" pitchFamily="34" charset="0"/>
              <a:buChar char="•"/>
            </a:pPr>
            <a:r>
              <a:rPr lang="ja-JP" altLang="en-US" dirty="0">
                <a:latin typeface="+mn-ea"/>
              </a:rPr>
              <a:t>説明文書の確認のみ電子媒体で行い，同意署名は紙媒体を用いる</a:t>
            </a:r>
            <a:endParaRPr lang="en-US" altLang="ja-JP" dirty="0">
              <a:latin typeface="+mn-ea"/>
            </a:endParaRPr>
          </a:p>
          <a:p>
            <a:pPr lvl="1">
              <a:buFont typeface="Arial" panose="020B0604020202020204" pitchFamily="34" charset="0"/>
              <a:buChar char="•"/>
            </a:pPr>
            <a:r>
              <a:rPr lang="ja-JP" altLang="en-US" b="0" dirty="0">
                <a:latin typeface="+mn-ea"/>
              </a:rPr>
              <a:t>紙媒体の同意説明文書を基本とし，説明の補助ツールとして電子媒体を用いる（補助的アニメーションのみ電子的に確認）</a:t>
            </a:r>
            <a:endParaRPr lang="en-US" altLang="ja-JP" b="0" dirty="0">
              <a:latin typeface="+mn-ea"/>
            </a:endParaRPr>
          </a:p>
          <a:p>
            <a:pPr marL="87171" indent="0">
              <a:buNone/>
            </a:pPr>
            <a:endParaRPr lang="en-US" altLang="ja-JP" b="0" dirty="0"/>
          </a:p>
          <a:p>
            <a:pPr marL="87171" indent="0">
              <a:buNone/>
            </a:pPr>
            <a:endParaRPr lang="ja-JP" altLang="en-US" b="0" dirty="0"/>
          </a:p>
        </p:txBody>
      </p:sp>
    </p:spTree>
    <p:extLst>
      <p:ext uri="{BB962C8B-B14F-4D97-AF65-F5344CB8AC3E}">
        <p14:creationId xmlns:p14="http://schemas.microsoft.com/office/powerpoint/2010/main" val="270568554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矢印: 五方向 41">
            <a:extLst>
              <a:ext uri="{FF2B5EF4-FFF2-40B4-BE49-F238E27FC236}">
                <a16:creationId xmlns:a16="http://schemas.microsoft.com/office/drawing/2014/main" id="{806A030C-48E2-4056-8D50-DABF5940B377}"/>
              </a:ext>
            </a:extLst>
          </p:cNvPr>
          <p:cNvSpPr/>
          <p:nvPr/>
        </p:nvSpPr>
        <p:spPr>
          <a:xfrm>
            <a:off x="9389764" y="1143793"/>
            <a:ext cx="2394867" cy="432048"/>
          </a:xfrm>
          <a:prstGeom prst="homePlate">
            <a:avLst/>
          </a:prstGeom>
          <a:solidFill>
            <a:schemeClr val="tx2">
              <a:lumMod val="20000"/>
              <a:lumOff val="8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Calibri" panose="020F0502020204030204" pitchFamily="34" charset="0"/>
                <a:ea typeface="Meiryo UI" panose="020B0604030504040204" pitchFamily="34" charset="-128"/>
                <a:cs typeface="Calibri" panose="020F0502020204030204" pitchFamily="34" charset="0"/>
              </a:rPr>
              <a:t>イニシエーション</a:t>
            </a:r>
          </a:p>
        </p:txBody>
      </p:sp>
      <p:sp>
        <p:nvSpPr>
          <p:cNvPr id="39" name="矢印: 五方向 38">
            <a:extLst>
              <a:ext uri="{FF2B5EF4-FFF2-40B4-BE49-F238E27FC236}">
                <a16:creationId xmlns:a16="http://schemas.microsoft.com/office/drawing/2014/main" id="{CE428D92-859D-4A00-8E86-0CDB3A472948}"/>
              </a:ext>
            </a:extLst>
          </p:cNvPr>
          <p:cNvSpPr/>
          <p:nvPr/>
        </p:nvSpPr>
        <p:spPr>
          <a:xfrm>
            <a:off x="7188889" y="1162731"/>
            <a:ext cx="2491308"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en-US" altLang="ja-JP" sz="1800" b="1" i="0" u="none" strike="noStrike" kern="1200" cap="none" spc="0" normalizeH="0" baseline="0" noProof="0" dirty="0">
                <a:ln>
                  <a:noFill/>
                </a:ln>
                <a:solidFill>
                  <a:srgbClr val="28889C"/>
                </a:solidFill>
                <a:effectLst/>
                <a:uLnTx/>
                <a:uFillTx/>
                <a:latin typeface="Calibri" panose="020F0502020204030204" pitchFamily="34" charset="0"/>
                <a:ea typeface="Meiryo UI" panose="020B0604030504040204" pitchFamily="34" charset="-128"/>
                <a:cs typeface="Calibri" panose="020F0502020204030204" pitchFamily="34" charset="0"/>
              </a:rPr>
              <a:t>IRB</a:t>
            </a:r>
            <a:r>
              <a:rPr kumimoji="1" lang="ja-JP" altLang="en-US" sz="1800" b="1" i="0" u="none" strike="noStrike" kern="1200" cap="none" spc="0" normalizeH="0" baseline="0" noProof="0" dirty="0">
                <a:ln>
                  <a:noFill/>
                </a:ln>
                <a:solidFill>
                  <a:srgbClr val="28889C"/>
                </a:solidFill>
                <a:effectLst/>
                <a:uLnTx/>
                <a:uFillTx/>
                <a:latin typeface="Calibri" panose="020F0502020204030204" pitchFamily="34" charset="0"/>
                <a:ea typeface="Meiryo UI" panose="020B0604030504040204" pitchFamily="34" charset="-128"/>
                <a:cs typeface="Calibri" panose="020F0502020204030204" pitchFamily="34" charset="0"/>
              </a:rPr>
              <a:t>申請～契約</a:t>
            </a:r>
          </a:p>
        </p:txBody>
      </p:sp>
      <p:sp>
        <p:nvSpPr>
          <p:cNvPr id="5" name="矢印: 五方向 4">
            <a:extLst>
              <a:ext uri="{FF2B5EF4-FFF2-40B4-BE49-F238E27FC236}">
                <a16:creationId xmlns:a16="http://schemas.microsoft.com/office/drawing/2014/main" id="{4C0566DD-5914-4816-8B56-641F9E7FD61F}"/>
              </a:ext>
            </a:extLst>
          </p:cNvPr>
          <p:cNvSpPr/>
          <p:nvPr/>
        </p:nvSpPr>
        <p:spPr>
          <a:xfrm>
            <a:off x="5000744" y="1158367"/>
            <a:ext cx="2491309" cy="432048"/>
          </a:xfrm>
          <a:prstGeom prst="homePlate">
            <a:avLst/>
          </a:prstGeom>
          <a:solidFill>
            <a:schemeClr val="tx2">
              <a:lumMod val="20000"/>
              <a:lumOff val="8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Calibri" panose="020F0502020204030204" pitchFamily="34" charset="0"/>
                <a:ea typeface="Meiryo UI" panose="020B0604030504040204" pitchFamily="34" charset="-128"/>
                <a:cs typeface="Calibri" panose="020F0502020204030204" pitchFamily="34" charset="0"/>
              </a:rPr>
              <a:t>選定調査時</a:t>
            </a:r>
          </a:p>
        </p:txBody>
      </p:sp>
      <p:sp>
        <p:nvSpPr>
          <p:cNvPr id="19" name="四角形: 角を丸くする 18">
            <a:extLst>
              <a:ext uri="{FF2B5EF4-FFF2-40B4-BE49-F238E27FC236}">
                <a16:creationId xmlns:a16="http://schemas.microsoft.com/office/drawing/2014/main" id="{42A30A14-99AE-406C-BC8A-1FEDC7B2ED9C}"/>
              </a:ext>
            </a:extLst>
          </p:cNvPr>
          <p:cNvSpPr/>
          <p:nvPr/>
        </p:nvSpPr>
        <p:spPr>
          <a:xfrm>
            <a:off x="11690262" y="1628800"/>
            <a:ext cx="434917" cy="5040560"/>
          </a:xfrm>
          <a:prstGeom prst="roundRect">
            <a:avLst/>
          </a:prstGeom>
          <a:solidFill>
            <a:schemeClr val="tx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vert="eaVert" lIns="0" rIns="0" rtlCol="0" anchor="ctr" anchorCtr="1"/>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en-US" altLang="ja-JP" sz="1700" b="1" i="0" u="none" strike="noStrike" kern="1200" cap="none" spc="0" normalizeH="0" baseline="0" noProof="0" dirty="0" err="1">
                <a:ln>
                  <a:noFill/>
                </a:ln>
                <a:solidFill>
                  <a:srgbClr val="FFFFFF"/>
                </a:solidFill>
                <a:effectLst/>
                <a:uLnTx/>
                <a:uFillTx/>
                <a:latin typeface="Meiryo UI" panose="020B0604030504040204" pitchFamily="34" charset="-128"/>
                <a:ea typeface="Meiryo UI" panose="020B0604030504040204" pitchFamily="34" charset="-128"/>
                <a:cs typeface="+mn-cs"/>
              </a:rPr>
              <a:t>eConsent</a:t>
            </a:r>
            <a:r>
              <a:rPr kumimoji="1" lang="ja-JP" altLang="en-US" sz="1700" b="1" i="0" u="none" strike="noStrike" kern="120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を使用した治験の開始</a:t>
            </a:r>
            <a:endParaRPr kumimoji="1" lang="en-US" altLang="ja-JP" sz="1700" b="1" i="0" u="none" strike="noStrike" kern="120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endParaRPr>
          </a:p>
        </p:txBody>
      </p:sp>
      <p:sp>
        <p:nvSpPr>
          <p:cNvPr id="6" name="矢印: 五方向 5">
            <a:extLst>
              <a:ext uri="{FF2B5EF4-FFF2-40B4-BE49-F238E27FC236}">
                <a16:creationId xmlns:a16="http://schemas.microsoft.com/office/drawing/2014/main" id="{FDA1C35D-12F6-4750-AAA9-B6B9CFB17B71}"/>
              </a:ext>
            </a:extLst>
          </p:cNvPr>
          <p:cNvSpPr/>
          <p:nvPr/>
        </p:nvSpPr>
        <p:spPr>
          <a:xfrm>
            <a:off x="2812600" y="1151089"/>
            <a:ext cx="2491309"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Calibri" panose="020F0502020204030204" pitchFamily="34" charset="0"/>
                <a:ea typeface="Meiryo UI" panose="020B0604030504040204" pitchFamily="34" charset="-128"/>
                <a:cs typeface="Calibri" panose="020F0502020204030204" pitchFamily="34" charset="0"/>
              </a:rPr>
              <a:t>選定調査前</a:t>
            </a:r>
          </a:p>
        </p:txBody>
      </p:sp>
      <p:sp>
        <p:nvSpPr>
          <p:cNvPr id="7" name="矢印: 五方向 6">
            <a:extLst>
              <a:ext uri="{FF2B5EF4-FFF2-40B4-BE49-F238E27FC236}">
                <a16:creationId xmlns:a16="http://schemas.microsoft.com/office/drawing/2014/main" id="{69D3C793-96CD-42FD-9166-87102E2166B8}"/>
              </a:ext>
            </a:extLst>
          </p:cNvPr>
          <p:cNvSpPr/>
          <p:nvPr/>
        </p:nvSpPr>
        <p:spPr>
          <a:xfrm>
            <a:off x="580355" y="1151089"/>
            <a:ext cx="2491309" cy="452566"/>
          </a:xfrm>
          <a:prstGeom prst="homePlate">
            <a:avLst/>
          </a:prstGeom>
          <a:solidFill>
            <a:schemeClr val="tx2">
              <a:lumMod val="20000"/>
              <a:lumOff val="8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Calibri" panose="020F0502020204030204" pitchFamily="34" charset="0"/>
                <a:ea typeface="Meiryo UI" panose="020B0604030504040204" pitchFamily="34" charset="-128"/>
                <a:cs typeface="Calibri" panose="020F0502020204030204" pitchFamily="34" charset="0"/>
              </a:rPr>
              <a:t>ベンダーとの契約前</a:t>
            </a:r>
          </a:p>
        </p:txBody>
      </p:sp>
      <p:graphicFrame>
        <p:nvGraphicFramePr>
          <p:cNvPr id="11" name="表 11">
            <a:extLst>
              <a:ext uri="{FF2B5EF4-FFF2-40B4-BE49-F238E27FC236}">
                <a16:creationId xmlns:a16="http://schemas.microsoft.com/office/drawing/2014/main" id="{9BA250E2-47A2-4A86-8156-2C040BEDD52F}"/>
              </a:ext>
            </a:extLst>
          </p:cNvPr>
          <p:cNvGraphicFramePr>
            <a:graphicFrameLocks noGrp="1"/>
          </p:cNvGraphicFramePr>
          <p:nvPr>
            <p:extLst>
              <p:ext uri="{D42A27DB-BD31-4B8C-83A1-F6EECF244321}">
                <p14:modId xmlns:p14="http://schemas.microsoft.com/office/powerpoint/2010/main" val="1265048421"/>
              </p:ext>
            </p:extLst>
          </p:nvPr>
        </p:nvGraphicFramePr>
        <p:xfrm>
          <a:off x="66819" y="1654581"/>
          <a:ext cx="11544825" cy="5164007"/>
        </p:xfrm>
        <a:graphic>
          <a:graphicData uri="http://schemas.openxmlformats.org/drawingml/2006/table">
            <a:tbl>
              <a:tblPr>
                <a:tableStyleId>{5C22544A-7EE6-4342-B048-85BDC9FD1C3A}</a:tableStyleId>
              </a:tblPr>
              <a:tblGrid>
                <a:gridCol w="508690">
                  <a:extLst>
                    <a:ext uri="{9D8B030D-6E8A-4147-A177-3AD203B41FA5}">
                      <a16:colId xmlns:a16="http://schemas.microsoft.com/office/drawing/2014/main" val="2583696753"/>
                    </a:ext>
                  </a:extLst>
                </a:gridCol>
                <a:gridCol w="2207227">
                  <a:extLst>
                    <a:ext uri="{9D8B030D-6E8A-4147-A177-3AD203B41FA5}">
                      <a16:colId xmlns:a16="http://schemas.microsoft.com/office/drawing/2014/main" val="3793641227"/>
                    </a:ext>
                  </a:extLst>
                </a:gridCol>
                <a:gridCol w="2207227">
                  <a:extLst>
                    <a:ext uri="{9D8B030D-6E8A-4147-A177-3AD203B41FA5}">
                      <a16:colId xmlns:a16="http://schemas.microsoft.com/office/drawing/2014/main" val="1045261020"/>
                    </a:ext>
                  </a:extLst>
                </a:gridCol>
                <a:gridCol w="2207227">
                  <a:extLst>
                    <a:ext uri="{9D8B030D-6E8A-4147-A177-3AD203B41FA5}">
                      <a16:colId xmlns:a16="http://schemas.microsoft.com/office/drawing/2014/main" val="3076613864"/>
                    </a:ext>
                  </a:extLst>
                </a:gridCol>
                <a:gridCol w="2211178">
                  <a:extLst>
                    <a:ext uri="{9D8B030D-6E8A-4147-A177-3AD203B41FA5}">
                      <a16:colId xmlns:a16="http://schemas.microsoft.com/office/drawing/2014/main" val="4038615858"/>
                    </a:ext>
                  </a:extLst>
                </a:gridCol>
                <a:gridCol w="2203276">
                  <a:extLst>
                    <a:ext uri="{9D8B030D-6E8A-4147-A177-3AD203B41FA5}">
                      <a16:colId xmlns:a16="http://schemas.microsoft.com/office/drawing/2014/main" val="2215660851"/>
                    </a:ext>
                  </a:extLst>
                </a:gridCol>
              </a:tblGrid>
              <a:tr h="1730983">
                <a:tc>
                  <a:txBody>
                    <a:bodyPr/>
                    <a:lstStyle/>
                    <a:p>
                      <a:pPr>
                        <a:lnSpc>
                          <a:spcPct val="130000"/>
                        </a:lnSpc>
                        <a:spcAft>
                          <a:spcPts val="600"/>
                        </a:spcAft>
                      </a:pPr>
                      <a:r>
                        <a:rPr kumimoji="1" lang="ja-JP" altLang="en-US" sz="1400" b="1">
                          <a:latin typeface="+mn-ea"/>
                          <a:ea typeface="+mn-ea"/>
                        </a:rPr>
                        <a:t>医療機関</a:t>
                      </a:r>
                      <a:endParaRPr kumimoji="1" lang="ja-JP" altLang="en-US" sz="1400" b="1" dirty="0">
                        <a:latin typeface="+mn-ea"/>
                        <a:ea typeface="+mn-ea"/>
                      </a:endParaRPr>
                    </a:p>
                  </a:txBody>
                  <a:tcPr marL="72000" marR="72000" marT="180000" marB="180000" vert="eaVert">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en-US" altLang="ja-JP"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en-US" altLang="ja-JP"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en-US" altLang="ja-JP"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en-US" altLang="ja-JP"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4275770025"/>
                  </a:ext>
                </a:extLst>
              </a:tr>
              <a:tr h="2347692">
                <a:tc>
                  <a:txBody>
                    <a:bodyPr/>
                    <a:lstStyle/>
                    <a:p>
                      <a:pPr>
                        <a:lnSpc>
                          <a:spcPct val="130000"/>
                        </a:lnSpc>
                        <a:spcAft>
                          <a:spcPts val="600"/>
                        </a:spcAft>
                      </a:pPr>
                      <a:r>
                        <a:rPr kumimoji="1" lang="ja-JP" altLang="en-US" sz="1400" b="1">
                          <a:latin typeface="+mn-ea"/>
                          <a:ea typeface="+mn-ea"/>
                        </a:rPr>
                        <a:t>依頼者</a:t>
                      </a:r>
                      <a:endParaRPr kumimoji="1" lang="ja-JP" altLang="en-US" sz="1400" b="1" dirty="0">
                        <a:latin typeface="+mn-ea"/>
                        <a:ea typeface="+mn-ea"/>
                      </a:endParaRPr>
                    </a:p>
                  </a:txBody>
                  <a:tcPr marL="72000" marR="72000" marT="180000" marB="180000" vert="eaVert">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tc>
                  <a:txBody>
                    <a:bodyPr/>
                    <a:lstStyle/>
                    <a:p>
                      <a:pPr marL="0" indent="0">
                        <a:lnSpc>
                          <a:spcPct val="130000"/>
                        </a:lnSpc>
                        <a:spcAft>
                          <a:spcPts val="600"/>
                        </a:spcAft>
                        <a:buFont typeface="Arial" panose="020B0604020202020204" pitchFamily="34" charset="0"/>
                        <a:buNone/>
                      </a:pPr>
                      <a:endParaRPr kumimoji="1" lang="en-US" altLang="ja-JP"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186409292"/>
                  </a:ext>
                </a:extLst>
              </a:tr>
              <a:tr h="1085332">
                <a:tc>
                  <a:txBody>
                    <a:bodyPr/>
                    <a:lstStyle/>
                    <a:p>
                      <a:pPr>
                        <a:lnSpc>
                          <a:spcPct val="130000"/>
                        </a:lnSpc>
                        <a:spcAft>
                          <a:spcPts val="600"/>
                        </a:spcAft>
                      </a:pPr>
                      <a:r>
                        <a:rPr kumimoji="1" lang="ja-JP" altLang="en-US" sz="1400" b="1">
                          <a:latin typeface="+mn-ea"/>
                          <a:ea typeface="+mn-ea"/>
                        </a:rPr>
                        <a:t>ベンダー</a:t>
                      </a:r>
                      <a:endParaRPr kumimoji="1" lang="ja-JP" altLang="en-US" sz="1400" b="1" dirty="0">
                        <a:latin typeface="+mn-ea"/>
                        <a:ea typeface="+mn-ea"/>
                      </a:endParaRPr>
                    </a:p>
                  </a:txBody>
                  <a:tcPr marL="72000" marR="72000" marT="180000" marB="180000" vert="eaVert">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171450" indent="-171450">
                        <a:lnSpc>
                          <a:spcPct val="130000"/>
                        </a:lnSpc>
                        <a:spcAft>
                          <a:spcPts val="600"/>
                        </a:spcAft>
                        <a:buFont typeface="Arial" panose="020B0604020202020204" pitchFamily="34" charset="0"/>
                        <a:buChar char="•"/>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0" indent="0">
                        <a:lnSpc>
                          <a:spcPct val="130000"/>
                        </a:lnSpc>
                        <a:spcAft>
                          <a:spcPts val="600"/>
                        </a:spcAft>
                        <a:buFont typeface="Arial" panose="020B0604020202020204" pitchFamily="34" charset="0"/>
                        <a:buNone/>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tc>
                  <a:txBody>
                    <a:bodyPr/>
                    <a:lstStyle/>
                    <a:p>
                      <a:pPr marL="0" indent="0">
                        <a:lnSpc>
                          <a:spcPct val="130000"/>
                        </a:lnSpc>
                        <a:spcAft>
                          <a:spcPts val="600"/>
                        </a:spcAft>
                        <a:buFont typeface="Arial" panose="020B0604020202020204" pitchFamily="34" charset="0"/>
                        <a:buNone/>
                      </a:pPr>
                      <a:endParaRPr kumimoji="1" lang="ja-JP" altLang="en-US" sz="1400" dirty="0">
                        <a:latin typeface="+mn-ea"/>
                        <a:ea typeface="+mn-ea"/>
                      </a:endParaRPr>
                    </a:p>
                  </a:txBody>
                  <a:tcPr marL="180000" marR="180000" marT="180000" marB="180000">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solidFill>
                      <a:schemeClr val="bg1"/>
                    </a:solidFill>
                  </a:tcPr>
                </a:tc>
                <a:extLst>
                  <a:ext uri="{0D108BD9-81ED-4DB2-BD59-A6C34878D82A}">
                    <a16:rowId xmlns:a16="http://schemas.microsoft.com/office/drawing/2014/main" val="429443034"/>
                  </a:ext>
                </a:extLst>
              </a:tr>
            </a:tbl>
          </a:graphicData>
        </a:graphic>
      </p:graphicFrame>
      <p:sp>
        <p:nvSpPr>
          <p:cNvPr id="12" name="正方形/長方形 11">
            <a:extLst>
              <a:ext uri="{FF2B5EF4-FFF2-40B4-BE49-F238E27FC236}">
                <a16:creationId xmlns:a16="http://schemas.microsoft.com/office/drawing/2014/main" id="{A4C22232-681A-4A44-A6C8-9EE54466CD0D}"/>
              </a:ext>
            </a:extLst>
          </p:cNvPr>
          <p:cNvSpPr/>
          <p:nvPr/>
        </p:nvSpPr>
        <p:spPr>
          <a:xfrm>
            <a:off x="407368" y="908720"/>
            <a:ext cx="11377264" cy="5"/>
          </a:xfrm>
          <a:prstGeom prst="rect">
            <a:avLst/>
          </a:prstGeom>
          <a:solidFill>
            <a:schemeClr val="bg1"/>
          </a:solid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360000" bIns="576000" rtlCol="0" anchor="b"/>
          <a:lstStyle/>
          <a:p>
            <a:pPr marL="0" marR="0" lvl="0" indent="0" algn="l" defTabSz="457200" rtl="0" eaLnBrk="1" fontAlgn="auto" latinLnBrk="0" hangingPunct="1">
              <a:lnSpc>
                <a:spcPct val="130000"/>
              </a:lnSpc>
              <a:spcBef>
                <a:spcPts val="0"/>
              </a:spcBef>
              <a:spcAft>
                <a:spcPts val="600"/>
              </a:spcAft>
              <a:buClrTx/>
              <a:buSzTx/>
              <a:buFontTx/>
              <a:buNone/>
              <a:tabLst/>
              <a:defRPr/>
            </a:pPr>
            <a:r>
              <a:rPr kumimoji="1" lang="en-US" altLang="ja-JP" sz="2000" b="1" i="0" u="none" strike="noStrike" kern="1200" cap="none" spc="0" normalizeH="0" baseline="0" noProof="0" dirty="0" err="1">
                <a:ln>
                  <a:noFill/>
                </a:ln>
                <a:solidFill>
                  <a:srgbClr val="4D4D4D"/>
                </a:solidFill>
                <a:effectLst/>
                <a:uLnTx/>
                <a:uFillTx/>
                <a:latin typeface="Calibri" panose="020F0502020204030204" pitchFamily="34" charset="0"/>
                <a:ea typeface="Meiryo UI" panose="020B0604030504040204" pitchFamily="34" charset="-128"/>
                <a:cs typeface="Calibri" panose="020F0502020204030204" pitchFamily="34" charset="0"/>
              </a:rPr>
              <a:t>eConsent</a:t>
            </a:r>
            <a:r>
              <a:rPr kumimoji="1" lang="ja-JP" altLang="en-US" sz="2000" b="1" i="0" u="none" strike="noStrike" kern="1200" cap="none" spc="0" normalizeH="0" baseline="0" noProof="0" dirty="0">
                <a:ln>
                  <a:noFill/>
                </a:ln>
                <a:solidFill>
                  <a:srgbClr val="4D4D4D"/>
                </a:solidFill>
                <a:effectLst/>
                <a:uLnTx/>
                <a:uFillTx/>
                <a:latin typeface="Calibri" panose="020F0502020204030204" pitchFamily="34" charset="0"/>
                <a:ea typeface="Meiryo UI" panose="020B0604030504040204" pitchFamily="34" charset="-128"/>
                <a:cs typeface="Calibri" panose="020F0502020204030204" pitchFamily="34" charset="0"/>
              </a:rPr>
              <a:t>導入にむけたロードマップ</a:t>
            </a:r>
          </a:p>
        </p:txBody>
      </p:sp>
      <p:sp>
        <p:nvSpPr>
          <p:cNvPr id="23" name="テキスト ボックス 22">
            <a:extLst>
              <a:ext uri="{FF2B5EF4-FFF2-40B4-BE49-F238E27FC236}">
                <a16:creationId xmlns:a16="http://schemas.microsoft.com/office/drawing/2014/main" id="{2B007A46-AA7F-47A4-ADB7-B63B0457A8AE}"/>
              </a:ext>
            </a:extLst>
          </p:cNvPr>
          <p:cNvSpPr txBox="1"/>
          <p:nvPr/>
        </p:nvSpPr>
        <p:spPr>
          <a:xfrm>
            <a:off x="7536160" y="422664"/>
            <a:ext cx="4589019" cy="330603"/>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600"/>
              </a:spcAft>
              <a:buClrTx/>
              <a:buSzTx/>
              <a:buFontTx/>
              <a:buNone/>
              <a:tabLst/>
              <a:defRPr/>
            </a:pPr>
            <a:r>
              <a:rPr kumimoji="1" lang="en-US" altLang="ja-JP" sz="1200" b="0" i="0" u="none" strike="noStrike" kern="1200" cap="none" spc="0" normalizeH="0" baseline="0" noProof="0" dirty="0" err="1">
                <a:ln>
                  <a:noFill/>
                </a:ln>
                <a:solidFill>
                  <a:srgbClr val="4D4D4D"/>
                </a:solidFill>
                <a:effectLst/>
                <a:uLnTx/>
                <a:uFillTx/>
                <a:latin typeface="Meiryo UI" panose="020B0604030504040204" pitchFamily="34" charset="-128"/>
                <a:ea typeface="Meiryo UI" panose="020B0604030504040204" pitchFamily="34" charset="-128"/>
                <a:cs typeface="+mn-cs"/>
              </a:rPr>
              <a:t>eConsent</a:t>
            </a:r>
            <a:r>
              <a:rPr kumimoji="1" lang="ja-JP" altLang="en-US" sz="12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rPr>
              <a:t>導入に際して</a:t>
            </a:r>
            <a:r>
              <a:rPr kumimoji="1" lang="en-US" altLang="ja-JP" sz="12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rPr>
              <a:t>Stakeholders</a:t>
            </a:r>
            <a:r>
              <a:rPr kumimoji="1" lang="ja-JP" altLang="en-US" sz="12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rPr>
              <a:t>３者が考慮すべき点とタイミング</a:t>
            </a:r>
            <a:endParaRPr kumimoji="1" lang="en-US" altLang="ja-JP" sz="12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endParaRPr>
          </a:p>
        </p:txBody>
      </p:sp>
      <p:sp>
        <p:nvSpPr>
          <p:cNvPr id="43" name="正方形/長方形 42">
            <a:extLst>
              <a:ext uri="{FF2B5EF4-FFF2-40B4-BE49-F238E27FC236}">
                <a16:creationId xmlns:a16="http://schemas.microsoft.com/office/drawing/2014/main" id="{73B476F6-9790-4C14-9AD4-78610DAC962B}"/>
              </a:ext>
            </a:extLst>
          </p:cNvPr>
          <p:cNvSpPr/>
          <p:nvPr/>
        </p:nvSpPr>
        <p:spPr>
          <a:xfrm>
            <a:off x="623392" y="3429000"/>
            <a:ext cx="2118803"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利用のメリット確認</a:t>
            </a:r>
          </a:p>
        </p:txBody>
      </p:sp>
      <p:sp>
        <p:nvSpPr>
          <p:cNvPr id="44" name="正方形/長方形 43">
            <a:extLst>
              <a:ext uri="{FF2B5EF4-FFF2-40B4-BE49-F238E27FC236}">
                <a16:creationId xmlns:a16="http://schemas.microsoft.com/office/drawing/2014/main" id="{F3A8F54D-4323-4935-8929-BEE56FDD5089}"/>
              </a:ext>
            </a:extLst>
          </p:cNvPr>
          <p:cNvSpPr/>
          <p:nvPr/>
        </p:nvSpPr>
        <p:spPr>
          <a:xfrm>
            <a:off x="591747" y="5661248"/>
            <a:ext cx="2118803"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用意する供給品や資料の確認</a:t>
            </a:r>
          </a:p>
        </p:txBody>
      </p:sp>
      <p:sp>
        <p:nvSpPr>
          <p:cNvPr id="45" name="正方形/長方形 44">
            <a:extLst>
              <a:ext uri="{FF2B5EF4-FFF2-40B4-BE49-F238E27FC236}">
                <a16:creationId xmlns:a16="http://schemas.microsoft.com/office/drawing/2014/main" id="{D678DCA7-9F78-4DDA-B662-333C1898CE76}"/>
              </a:ext>
            </a:extLst>
          </p:cNvPr>
          <p:cNvSpPr/>
          <p:nvPr/>
        </p:nvSpPr>
        <p:spPr>
          <a:xfrm>
            <a:off x="2850938" y="3423997"/>
            <a:ext cx="2067255" cy="411257"/>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施設向け説明資料の準備　</a:t>
            </a:r>
            <a:br>
              <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rPr>
            </a:b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（ベンダーサポートの確認）</a:t>
            </a:r>
          </a:p>
        </p:txBody>
      </p:sp>
      <p:sp>
        <p:nvSpPr>
          <p:cNvPr id="46" name="正方形/長方形 45">
            <a:extLst>
              <a:ext uri="{FF2B5EF4-FFF2-40B4-BE49-F238E27FC236}">
                <a16:creationId xmlns:a16="http://schemas.microsoft.com/office/drawing/2014/main" id="{AC6607DD-9622-499D-B773-4B70C0533A43}"/>
              </a:ext>
            </a:extLst>
          </p:cNvPr>
          <p:cNvSpPr/>
          <p:nvPr/>
        </p:nvSpPr>
        <p:spPr>
          <a:xfrm>
            <a:off x="2857506" y="5429314"/>
            <a:ext cx="2067255" cy="241980"/>
          </a:xfrm>
          <a:prstGeom prst="rect">
            <a:avLst/>
          </a:prstGeom>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施設向け説明資料の作成・提供</a:t>
            </a:r>
          </a:p>
        </p:txBody>
      </p:sp>
      <p:sp>
        <p:nvSpPr>
          <p:cNvPr id="47" name="正方形/長方形 46">
            <a:extLst>
              <a:ext uri="{FF2B5EF4-FFF2-40B4-BE49-F238E27FC236}">
                <a16:creationId xmlns:a16="http://schemas.microsoft.com/office/drawing/2014/main" id="{B7AB5FBD-20F4-4622-9EC7-5405135D1C64}"/>
              </a:ext>
            </a:extLst>
          </p:cNvPr>
          <p:cNvSpPr/>
          <p:nvPr/>
        </p:nvSpPr>
        <p:spPr>
          <a:xfrm>
            <a:off x="2857506" y="5779308"/>
            <a:ext cx="2067255"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セキュリティ要件説明サポート</a:t>
            </a:r>
          </a:p>
        </p:txBody>
      </p:sp>
      <p:sp>
        <p:nvSpPr>
          <p:cNvPr id="48" name="正方形/長方形 47">
            <a:extLst>
              <a:ext uri="{FF2B5EF4-FFF2-40B4-BE49-F238E27FC236}">
                <a16:creationId xmlns:a16="http://schemas.microsoft.com/office/drawing/2014/main" id="{33F82C43-B762-466F-A245-9C318F69622C}"/>
              </a:ext>
            </a:extLst>
          </p:cNvPr>
          <p:cNvSpPr/>
          <p:nvPr/>
        </p:nvSpPr>
        <p:spPr>
          <a:xfrm>
            <a:off x="2836529" y="1717513"/>
            <a:ext cx="2067255" cy="411257"/>
          </a:xfrm>
          <a:prstGeom prst="rect">
            <a:avLst/>
          </a:prstGeom>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仕様について確認したいことの協議</a:t>
            </a:r>
          </a:p>
        </p:txBody>
      </p:sp>
      <p:sp>
        <p:nvSpPr>
          <p:cNvPr id="53" name="正方形/長方形 52">
            <a:extLst>
              <a:ext uri="{FF2B5EF4-FFF2-40B4-BE49-F238E27FC236}">
                <a16:creationId xmlns:a16="http://schemas.microsoft.com/office/drawing/2014/main" id="{FAE6018E-A638-4883-9D0E-C7290B49DE44}"/>
              </a:ext>
            </a:extLst>
          </p:cNvPr>
          <p:cNvSpPr/>
          <p:nvPr/>
        </p:nvSpPr>
        <p:spPr>
          <a:xfrm>
            <a:off x="592821" y="5959328"/>
            <a:ext cx="2118803"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動画等の提供者の確認</a:t>
            </a:r>
          </a:p>
        </p:txBody>
      </p:sp>
      <p:sp>
        <p:nvSpPr>
          <p:cNvPr id="55" name="正方形/長方形 54">
            <a:extLst>
              <a:ext uri="{FF2B5EF4-FFF2-40B4-BE49-F238E27FC236}">
                <a16:creationId xmlns:a16="http://schemas.microsoft.com/office/drawing/2014/main" id="{93227AA7-B55A-441F-BEC9-D35989532040}"/>
              </a:ext>
            </a:extLst>
          </p:cNvPr>
          <p:cNvSpPr/>
          <p:nvPr/>
        </p:nvSpPr>
        <p:spPr>
          <a:xfrm>
            <a:off x="5026054" y="1650067"/>
            <a:ext cx="2149131" cy="1257643"/>
          </a:xfrm>
          <a:prstGeom prst="rect">
            <a:avLst/>
          </a:prstGeom>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仕様の把握／対応可否確認</a:t>
            </a:r>
            <a:endParaRPr kumimoji="1" lang="en-US" altLang="ja-JP" sz="1100" b="1"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1"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1"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1"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1"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endParaRPr>
          </a:p>
        </p:txBody>
      </p:sp>
      <p:sp>
        <p:nvSpPr>
          <p:cNvPr id="59" name="正方形/長方形 58">
            <a:extLst>
              <a:ext uri="{FF2B5EF4-FFF2-40B4-BE49-F238E27FC236}">
                <a16:creationId xmlns:a16="http://schemas.microsoft.com/office/drawing/2014/main" id="{5A4FAC57-4867-4FE3-AF70-F92E70325837}"/>
              </a:ext>
            </a:extLst>
          </p:cNvPr>
          <p:cNvSpPr/>
          <p:nvPr/>
        </p:nvSpPr>
        <p:spPr>
          <a:xfrm>
            <a:off x="5083436" y="2063229"/>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トレーニング要件の確認と理解</a:t>
            </a:r>
          </a:p>
        </p:txBody>
      </p:sp>
      <p:sp>
        <p:nvSpPr>
          <p:cNvPr id="60" name="正方形/長方形 59">
            <a:extLst>
              <a:ext uri="{FF2B5EF4-FFF2-40B4-BE49-F238E27FC236}">
                <a16:creationId xmlns:a16="http://schemas.microsoft.com/office/drawing/2014/main" id="{95609743-E8C8-4966-B938-9D766E10D343}"/>
              </a:ext>
            </a:extLst>
          </p:cNvPr>
          <p:cNvSpPr/>
          <p:nvPr/>
        </p:nvSpPr>
        <p:spPr>
          <a:xfrm>
            <a:off x="5046150" y="2945735"/>
            <a:ext cx="2088473" cy="411257"/>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rPr>
              <a:t>IRB</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審議資料の確認</a:t>
            </a: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目標</a:t>
            </a:r>
            <a:r>
              <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rPr>
              <a:t>IRB</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の決定</a:t>
            </a:r>
          </a:p>
        </p:txBody>
      </p:sp>
      <p:sp>
        <p:nvSpPr>
          <p:cNvPr id="61" name="正方形/長方形 60">
            <a:extLst>
              <a:ext uri="{FF2B5EF4-FFF2-40B4-BE49-F238E27FC236}">
                <a16:creationId xmlns:a16="http://schemas.microsoft.com/office/drawing/2014/main" id="{2AC013E8-50A7-4F8A-9021-AB4A0B1C330A}"/>
              </a:ext>
            </a:extLst>
          </p:cNvPr>
          <p:cNvSpPr/>
          <p:nvPr/>
        </p:nvSpPr>
        <p:spPr>
          <a:xfrm>
            <a:off x="5083436" y="2323975"/>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デモ・動作確認の要否検討</a:t>
            </a:r>
          </a:p>
        </p:txBody>
      </p:sp>
      <p:sp>
        <p:nvSpPr>
          <p:cNvPr id="62" name="正方形/長方形 61">
            <a:extLst>
              <a:ext uri="{FF2B5EF4-FFF2-40B4-BE49-F238E27FC236}">
                <a16:creationId xmlns:a16="http://schemas.microsoft.com/office/drawing/2014/main" id="{8D107D54-666A-48F5-A803-827FE7F9B53B}"/>
              </a:ext>
            </a:extLst>
          </p:cNvPr>
          <p:cNvSpPr/>
          <p:nvPr/>
        </p:nvSpPr>
        <p:spPr>
          <a:xfrm>
            <a:off x="5038133" y="3441946"/>
            <a:ext cx="2068373" cy="241980"/>
          </a:xfrm>
          <a:prstGeom prst="rect">
            <a:avLst/>
          </a:prstGeom>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施設向け説明資料を用いた説明</a:t>
            </a:r>
          </a:p>
        </p:txBody>
      </p:sp>
      <p:sp>
        <p:nvSpPr>
          <p:cNvPr id="63" name="正方形/長方形 62">
            <a:extLst>
              <a:ext uri="{FF2B5EF4-FFF2-40B4-BE49-F238E27FC236}">
                <a16:creationId xmlns:a16="http://schemas.microsoft.com/office/drawing/2014/main" id="{DA2B220E-DBC4-4926-9B13-9C9D835C3575}"/>
              </a:ext>
            </a:extLst>
          </p:cNvPr>
          <p:cNvSpPr/>
          <p:nvPr/>
        </p:nvSpPr>
        <p:spPr>
          <a:xfrm>
            <a:off x="5075022" y="3861801"/>
            <a:ext cx="2051187" cy="411257"/>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セットアップ完了までの所要時間（タイムライン）の確認</a:t>
            </a:r>
          </a:p>
        </p:txBody>
      </p:sp>
      <p:sp>
        <p:nvSpPr>
          <p:cNvPr id="64" name="正方形/長方形 63">
            <a:extLst>
              <a:ext uri="{FF2B5EF4-FFF2-40B4-BE49-F238E27FC236}">
                <a16:creationId xmlns:a16="http://schemas.microsoft.com/office/drawing/2014/main" id="{EDC5DEAF-8058-47C4-9878-DA5A885AE119}"/>
              </a:ext>
            </a:extLst>
          </p:cNvPr>
          <p:cNvSpPr/>
          <p:nvPr/>
        </p:nvSpPr>
        <p:spPr>
          <a:xfrm>
            <a:off x="2850938" y="3885668"/>
            <a:ext cx="2067255"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rPr>
              <a:t>FAQ</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準備</a:t>
            </a:r>
          </a:p>
        </p:txBody>
      </p:sp>
      <p:sp>
        <p:nvSpPr>
          <p:cNvPr id="65" name="正方形/長方形 64">
            <a:extLst>
              <a:ext uri="{FF2B5EF4-FFF2-40B4-BE49-F238E27FC236}">
                <a16:creationId xmlns:a16="http://schemas.microsoft.com/office/drawing/2014/main" id="{2FBCBC10-820C-4702-B3FC-D195DBDED129}"/>
              </a:ext>
            </a:extLst>
          </p:cNvPr>
          <p:cNvSpPr/>
          <p:nvPr/>
        </p:nvSpPr>
        <p:spPr>
          <a:xfrm>
            <a:off x="5046150" y="5424547"/>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デモ・動作確認の手配</a:t>
            </a:r>
          </a:p>
        </p:txBody>
      </p:sp>
      <p:sp>
        <p:nvSpPr>
          <p:cNvPr id="66" name="正方形/長方形 65">
            <a:extLst>
              <a:ext uri="{FF2B5EF4-FFF2-40B4-BE49-F238E27FC236}">
                <a16:creationId xmlns:a16="http://schemas.microsoft.com/office/drawing/2014/main" id="{A7624C4C-F1F8-4128-A391-3A04574D516D}"/>
              </a:ext>
            </a:extLst>
          </p:cNvPr>
          <p:cNvSpPr/>
          <p:nvPr/>
        </p:nvSpPr>
        <p:spPr>
          <a:xfrm>
            <a:off x="7253804" y="1744253"/>
            <a:ext cx="2051187" cy="411257"/>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rPr>
              <a:t>IRB</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審議資料の提出前確認</a:t>
            </a: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rPr>
              <a:t>ICF</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改訂時の審議資料の確認</a:t>
            </a:r>
          </a:p>
        </p:txBody>
      </p:sp>
      <p:sp>
        <p:nvSpPr>
          <p:cNvPr id="67" name="正方形/長方形 66">
            <a:extLst>
              <a:ext uri="{FF2B5EF4-FFF2-40B4-BE49-F238E27FC236}">
                <a16:creationId xmlns:a16="http://schemas.microsoft.com/office/drawing/2014/main" id="{59539F3A-3179-4D97-BF0B-52A6A9032A4C}"/>
              </a:ext>
            </a:extLst>
          </p:cNvPr>
          <p:cNvSpPr/>
          <p:nvPr/>
        </p:nvSpPr>
        <p:spPr>
          <a:xfrm>
            <a:off x="7253803" y="3444978"/>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準備予定資料の説明</a:t>
            </a:r>
          </a:p>
        </p:txBody>
      </p:sp>
      <p:sp>
        <p:nvSpPr>
          <p:cNvPr id="68" name="正方形/長方形 67">
            <a:extLst>
              <a:ext uri="{FF2B5EF4-FFF2-40B4-BE49-F238E27FC236}">
                <a16:creationId xmlns:a16="http://schemas.microsoft.com/office/drawing/2014/main" id="{DCA85F06-3ADF-4967-BFA0-7297620BE2E5}"/>
              </a:ext>
            </a:extLst>
          </p:cNvPr>
          <p:cNvSpPr/>
          <p:nvPr/>
        </p:nvSpPr>
        <p:spPr>
          <a:xfrm>
            <a:off x="7283307" y="5424382"/>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動画絵コンテ等資料の準備</a:t>
            </a:r>
          </a:p>
        </p:txBody>
      </p:sp>
      <p:sp>
        <p:nvSpPr>
          <p:cNvPr id="69" name="正方形/長方形 68">
            <a:extLst>
              <a:ext uri="{FF2B5EF4-FFF2-40B4-BE49-F238E27FC236}">
                <a16:creationId xmlns:a16="http://schemas.microsoft.com/office/drawing/2014/main" id="{99C18412-83F0-4782-ABED-D5CBB0073940}"/>
              </a:ext>
            </a:extLst>
          </p:cNvPr>
          <p:cNvSpPr/>
          <p:nvPr/>
        </p:nvSpPr>
        <p:spPr>
          <a:xfrm>
            <a:off x="5077880" y="2580507"/>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院内</a:t>
            </a:r>
            <a:r>
              <a:rPr kumimoji="1" lang="en-US" altLang="ja-JP" sz="1100" b="0" i="0" u="none" strike="noStrike" kern="1200" cap="none" spc="0" normalizeH="0" baseline="0" noProof="0" dirty="0" err="1">
                <a:ln>
                  <a:noFill/>
                </a:ln>
                <a:solidFill>
                  <a:srgbClr val="425563"/>
                </a:solidFill>
                <a:effectLst/>
                <a:uLnTx/>
                <a:uFillTx/>
                <a:latin typeface="Segoe UI"/>
                <a:ea typeface="メイリオ"/>
                <a:cs typeface="+mn-cs"/>
              </a:rPr>
              <a:t>Wifi</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ルーター貸与要否確認</a:t>
            </a:r>
          </a:p>
        </p:txBody>
      </p:sp>
      <p:sp>
        <p:nvSpPr>
          <p:cNvPr id="70" name="正方形/長方形 69">
            <a:extLst>
              <a:ext uri="{FF2B5EF4-FFF2-40B4-BE49-F238E27FC236}">
                <a16:creationId xmlns:a16="http://schemas.microsoft.com/office/drawing/2014/main" id="{8C458E56-153A-4115-9375-0C735AA2A044}"/>
              </a:ext>
            </a:extLst>
          </p:cNvPr>
          <p:cNvSpPr/>
          <p:nvPr/>
        </p:nvSpPr>
        <p:spPr>
          <a:xfrm>
            <a:off x="7253803" y="2196301"/>
            <a:ext cx="2051187"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契約書記載内容の確認</a:t>
            </a:r>
          </a:p>
        </p:txBody>
      </p:sp>
      <p:sp>
        <p:nvSpPr>
          <p:cNvPr id="71" name="正方形/長方形 70">
            <a:extLst>
              <a:ext uri="{FF2B5EF4-FFF2-40B4-BE49-F238E27FC236}">
                <a16:creationId xmlns:a16="http://schemas.microsoft.com/office/drawing/2014/main" id="{08E3DB2F-6E49-498F-81A4-C34A42AB8484}"/>
              </a:ext>
            </a:extLst>
          </p:cNvPr>
          <p:cNvSpPr/>
          <p:nvPr/>
        </p:nvSpPr>
        <p:spPr>
          <a:xfrm>
            <a:off x="9534734" y="1710882"/>
            <a:ext cx="1961866" cy="411257"/>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同意取得手順（流れ）の導線確認</a:t>
            </a:r>
          </a:p>
        </p:txBody>
      </p:sp>
      <p:sp>
        <p:nvSpPr>
          <p:cNvPr id="72" name="正方形/長方形 71">
            <a:extLst>
              <a:ext uri="{FF2B5EF4-FFF2-40B4-BE49-F238E27FC236}">
                <a16:creationId xmlns:a16="http://schemas.microsoft.com/office/drawing/2014/main" id="{AC675845-2AD3-4131-8447-A56F91BB90C7}"/>
              </a:ext>
            </a:extLst>
          </p:cNvPr>
          <p:cNvSpPr/>
          <p:nvPr/>
        </p:nvSpPr>
        <p:spPr>
          <a:xfrm>
            <a:off x="9534734" y="2180023"/>
            <a:ext cx="1961866" cy="24198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システムの動作の最終確認</a:t>
            </a:r>
          </a:p>
        </p:txBody>
      </p:sp>
      <p:sp>
        <p:nvSpPr>
          <p:cNvPr id="73" name="正方形/長方形 72">
            <a:extLst>
              <a:ext uri="{FF2B5EF4-FFF2-40B4-BE49-F238E27FC236}">
                <a16:creationId xmlns:a16="http://schemas.microsoft.com/office/drawing/2014/main" id="{A124B8B4-4C60-4A1D-8B5D-0041494A454E}"/>
              </a:ext>
            </a:extLst>
          </p:cNvPr>
          <p:cNvSpPr/>
          <p:nvPr/>
        </p:nvSpPr>
        <p:spPr>
          <a:xfrm>
            <a:off x="9503482" y="3455353"/>
            <a:ext cx="1961866" cy="411257"/>
          </a:xfrm>
          <a:prstGeom prst="rect">
            <a:avLst/>
          </a:prstGeom>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使用に関するトレーニングの実施</a:t>
            </a:r>
          </a:p>
        </p:txBody>
      </p:sp>
      <p:sp>
        <p:nvSpPr>
          <p:cNvPr id="10" name="正方形/長方形 9">
            <a:extLst>
              <a:ext uri="{FF2B5EF4-FFF2-40B4-BE49-F238E27FC236}">
                <a16:creationId xmlns:a16="http://schemas.microsoft.com/office/drawing/2014/main" id="{15B8D1EA-CAF1-46B3-B0C1-958BF64200BA}"/>
              </a:ext>
            </a:extLst>
          </p:cNvPr>
          <p:cNvSpPr/>
          <p:nvPr/>
        </p:nvSpPr>
        <p:spPr>
          <a:xfrm>
            <a:off x="592821" y="1736419"/>
            <a:ext cx="2118803" cy="411257"/>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実際の利用を想定した</a:t>
            </a:r>
            <a:r>
              <a:rPr kumimoji="1" lang="en-US" altLang="ja-JP" sz="1100" b="0"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仕様の確認</a:t>
            </a:r>
          </a:p>
        </p:txBody>
      </p:sp>
      <p:grpSp>
        <p:nvGrpSpPr>
          <p:cNvPr id="3" name="グループ化 2">
            <a:extLst>
              <a:ext uri="{FF2B5EF4-FFF2-40B4-BE49-F238E27FC236}">
                <a16:creationId xmlns:a16="http://schemas.microsoft.com/office/drawing/2014/main" id="{EB4A72FC-FBDA-44D9-BE85-64D1A7224A88}"/>
              </a:ext>
            </a:extLst>
          </p:cNvPr>
          <p:cNvGrpSpPr/>
          <p:nvPr/>
        </p:nvGrpSpPr>
        <p:grpSpPr>
          <a:xfrm>
            <a:off x="625666" y="3739783"/>
            <a:ext cx="2117144" cy="1849457"/>
            <a:chOff x="636208" y="3178094"/>
            <a:chExt cx="2109468" cy="2180634"/>
          </a:xfrm>
        </p:grpSpPr>
        <p:sp>
          <p:nvSpPr>
            <p:cNvPr id="56" name="正方形/長方形 55">
              <a:extLst>
                <a:ext uri="{FF2B5EF4-FFF2-40B4-BE49-F238E27FC236}">
                  <a16:creationId xmlns:a16="http://schemas.microsoft.com/office/drawing/2014/main" id="{DEFA436D-6576-4BAC-845B-DA623184889F}"/>
                </a:ext>
              </a:extLst>
            </p:cNvPr>
            <p:cNvSpPr/>
            <p:nvPr/>
          </p:nvSpPr>
          <p:spPr>
            <a:xfrm>
              <a:off x="636208" y="3178094"/>
              <a:ext cx="2109468" cy="2180634"/>
            </a:xfrm>
            <a:prstGeom prst="rect">
              <a:avLst/>
            </a:prstGeom>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t"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利用の決定</a:t>
              </a:r>
              <a:r>
                <a:rPr kumimoji="1" lang="en-US" altLang="ja-JP" sz="1100" b="1" i="0" u="none" strike="noStrike" kern="1200" cap="none" spc="0" normalizeH="0" baseline="0" noProof="0" dirty="0">
                  <a:ln>
                    <a:noFill/>
                  </a:ln>
                  <a:solidFill>
                    <a:srgbClr val="425563"/>
                  </a:solidFill>
                  <a:effectLst/>
                  <a:uLnTx/>
                  <a:uFillTx/>
                  <a:latin typeface="Segoe UI"/>
                  <a:ea typeface="メイリオ"/>
                  <a:cs typeface="+mn-cs"/>
                </a:rPr>
                <a:t>/</a:t>
              </a: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ベンダー選定（</a:t>
              </a:r>
              <a:r>
                <a:rPr kumimoji="1" lang="en-US" altLang="ja-JP" sz="1100" b="1" i="0" u="none" strike="noStrike" kern="1200" cap="none" spc="0" normalizeH="0" baseline="0" noProof="0" dirty="0" err="1">
                  <a:ln>
                    <a:noFill/>
                  </a:ln>
                  <a:solidFill>
                    <a:srgbClr val="425563"/>
                  </a:solidFill>
                  <a:effectLst/>
                  <a:uLnTx/>
                  <a:uFillTx/>
                  <a:latin typeface="Segoe UI"/>
                  <a:ea typeface="メイリオ"/>
                  <a:cs typeface="+mn-cs"/>
                </a:rPr>
                <a:t>eConsent</a:t>
              </a:r>
              <a:r>
                <a:rPr kumimoji="1" lang="ja-JP" altLang="en-US" sz="1100" b="1" i="0" u="none" strike="noStrike" kern="1200" cap="none" spc="0" normalizeH="0" baseline="0" noProof="0" dirty="0">
                  <a:ln>
                    <a:noFill/>
                  </a:ln>
                  <a:solidFill>
                    <a:srgbClr val="425563"/>
                  </a:solidFill>
                  <a:effectLst/>
                  <a:uLnTx/>
                  <a:uFillTx/>
                  <a:latin typeface="Segoe UI"/>
                  <a:ea typeface="メイリオ"/>
                  <a:cs typeface="+mn-cs"/>
                </a:rPr>
                <a:t>仕様の検討）</a:t>
              </a: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srgbClr val="425563"/>
                </a:solidFill>
                <a:effectLst/>
                <a:uLnTx/>
                <a:uFillTx/>
                <a:latin typeface="Segoe UI"/>
                <a:ea typeface="メイリオ"/>
                <a:cs typeface="+mn-cs"/>
              </a:endParaRPr>
            </a:p>
          </p:txBody>
        </p:sp>
        <p:sp>
          <p:nvSpPr>
            <p:cNvPr id="49" name="正方形/長方形 48">
              <a:extLst>
                <a:ext uri="{FF2B5EF4-FFF2-40B4-BE49-F238E27FC236}">
                  <a16:creationId xmlns:a16="http://schemas.microsoft.com/office/drawing/2014/main" id="{5831389A-6AAF-456C-8477-3120E6C930E0}"/>
                </a:ext>
              </a:extLst>
            </p:cNvPr>
            <p:cNvSpPr/>
            <p:nvPr/>
          </p:nvSpPr>
          <p:spPr>
            <a:xfrm>
              <a:off x="717182" y="3708092"/>
              <a:ext cx="1970118" cy="285311"/>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同意取得方法の確認</a:t>
              </a:r>
            </a:p>
          </p:txBody>
        </p:sp>
        <p:sp>
          <p:nvSpPr>
            <p:cNvPr id="50" name="正方形/長方形 49">
              <a:extLst>
                <a:ext uri="{FF2B5EF4-FFF2-40B4-BE49-F238E27FC236}">
                  <a16:creationId xmlns:a16="http://schemas.microsoft.com/office/drawing/2014/main" id="{74EA9CA5-AA2D-4348-8E2A-A504B86F6C69}"/>
                </a:ext>
              </a:extLst>
            </p:cNvPr>
            <p:cNvSpPr/>
            <p:nvPr/>
          </p:nvSpPr>
          <p:spPr>
            <a:xfrm>
              <a:off x="717181" y="4034954"/>
              <a:ext cx="1970118" cy="285311"/>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使用するデバイス確認</a:t>
              </a:r>
            </a:p>
          </p:txBody>
        </p:sp>
        <p:sp>
          <p:nvSpPr>
            <p:cNvPr id="51" name="正方形/長方形 50">
              <a:extLst>
                <a:ext uri="{FF2B5EF4-FFF2-40B4-BE49-F238E27FC236}">
                  <a16:creationId xmlns:a16="http://schemas.microsoft.com/office/drawing/2014/main" id="{C12C6FB8-C01F-47F2-AB3C-F4F0057A1C9D}"/>
                </a:ext>
              </a:extLst>
            </p:cNvPr>
            <p:cNvSpPr/>
            <p:nvPr/>
          </p:nvSpPr>
          <p:spPr>
            <a:xfrm>
              <a:off x="717180" y="4368921"/>
              <a:ext cx="1970118" cy="285311"/>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文字以外の要素と編集可否</a:t>
              </a:r>
            </a:p>
          </p:txBody>
        </p:sp>
        <p:sp>
          <p:nvSpPr>
            <p:cNvPr id="52" name="正方形/長方形 51">
              <a:extLst>
                <a:ext uri="{FF2B5EF4-FFF2-40B4-BE49-F238E27FC236}">
                  <a16:creationId xmlns:a16="http://schemas.microsoft.com/office/drawing/2014/main" id="{02A14D4F-C170-44A9-9BE6-03B2A10E0C28}"/>
                </a:ext>
              </a:extLst>
            </p:cNvPr>
            <p:cNvSpPr/>
            <p:nvPr/>
          </p:nvSpPr>
          <p:spPr>
            <a:xfrm>
              <a:off x="717180" y="4710114"/>
              <a:ext cx="1970118" cy="285311"/>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システムサポート環境確認</a:t>
              </a:r>
            </a:p>
          </p:txBody>
        </p:sp>
        <p:sp>
          <p:nvSpPr>
            <p:cNvPr id="54" name="正方形/長方形 53">
              <a:extLst>
                <a:ext uri="{FF2B5EF4-FFF2-40B4-BE49-F238E27FC236}">
                  <a16:creationId xmlns:a16="http://schemas.microsoft.com/office/drawing/2014/main" id="{CAA93067-636B-4B9F-B5B1-D11B3E83B374}"/>
                </a:ext>
              </a:extLst>
            </p:cNvPr>
            <p:cNvSpPr/>
            <p:nvPr/>
          </p:nvSpPr>
          <p:spPr>
            <a:xfrm>
              <a:off x="717180" y="5030966"/>
              <a:ext cx="1970118" cy="285311"/>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425563"/>
                  </a:solidFill>
                  <a:effectLst/>
                  <a:uLnTx/>
                  <a:uFillTx/>
                  <a:latin typeface="Segoe UI"/>
                  <a:ea typeface="メイリオ"/>
                  <a:cs typeface="+mn-cs"/>
                </a:rPr>
                <a:t>セキュリティ要件の確認</a:t>
              </a:r>
            </a:p>
          </p:txBody>
        </p:sp>
      </p:grpSp>
      <p:sp>
        <p:nvSpPr>
          <p:cNvPr id="2" name="フッター プレースホルダー 1">
            <a:extLst>
              <a:ext uri="{FF2B5EF4-FFF2-40B4-BE49-F238E27FC236}">
                <a16:creationId xmlns:a16="http://schemas.microsoft.com/office/drawing/2014/main" id="{81BC72E3-61DE-4BA4-B33E-CCE4558C04F8}"/>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EFPIA</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臨床部会　治験の</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IT</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化タスクチーム </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(All reserved by EFPIA)</a:t>
            </a:r>
            <a:endPar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endParaRPr>
          </a:p>
        </p:txBody>
      </p:sp>
      <p:sp>
        <p:nvSpPr>
          <p:cNvPr id="57" name="テキスト ボックス 56">
            <a:extLst>
              <a:ext uri="{FF2B5EF4-FFF2-40B4-BE49-F238E27FC236}">
                <a16:creationId xmlns:a16="http://schemas.microsoft.com/office/drawing/2014/main" id="{30DB026E-631C-4F27-9891-DD24ACA95357}"/>
              </a:ext>
            </a:extLst>
          </p:cNvPr>
          <p:cNvSpPr txBox="1"/>
          <p:nvPr/>
        </p:nvSpPr>
        <p:spPr>
          <a:xfrm>
            <a:off x="8566633" y="5958723"/>
            <a:ext cx="3217998" cy="290913"/>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600"/>
              </a:spcAft>
              <a:buClrTx/>
              <a:buSzTx/>
              <a:buFontTx/>
              <a:buNone/>
              <a:tabLst/>
              <a:defRPr/>
            </a:pPr>
            <a:r>
              <a:rPr kumimoji="1" lang="en-US" altLang="ja-JP" sz="10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rPr>
              <a:t>※</a:t>
            </a:r>
            <a:r>
              <a:rPr kumimoji="1" lang="ja-JP" altLang="en-US" sz="10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rPr>
              <a:t>各ポイントで特にポイントとなる項目を太字にしています。</a:t>
            </a:r>
            <a:endParaRPr kumimoji="1" lang="en-US" altLang="ja-JP" sz="1000" b="0" i="0" u="none" strike="noStrike" kern="1200" cap="none" spc="0" normalizeH="0" baseline="0" noProof="0" dirty="0">
              <a:ln>
                <a:noFill/>
              </a:ln>
              <a:solidFill>
                <a:srgbClr val="4D4D4D"/>
              </a:solidFill>
              <a:effectLst/>
              <a:uLnTx/>
              <a:uFillTx/>
              <a:latin typeface="Meiryo UI" panose="020B0604030504040204" pitchFamily="34" charset="-128"/>
              <a:ea typeface="Meiryo UI" panose="020B0604030504040204" pitchFamily="34" charset="-128"/>
              <a:cs typeface="+mn-cs"/>
            </a:endParaRPr>
          </a:p>
        </p:txBody>
      </p:sp>
    </p:spTree>
    <p:extLst>
      <p:ext uri="{BB962C8B-B14F-4D97-AF65-F5344CB8AC3E}">
        <p14:creationId xmlns:p14="http://schemas.microsoft.com/office/powerpoint/2010/main" val="365280900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A62A13A-882A-446B-B378-8A5FF6EC1203}"/>
              </a:ext>
            </a:extLst>
          </p:cNvPr>
          <p:cNvSpPr>
            <a:spLocks noGrp="1"/>
          </p:cNvSpPr>
          <p:nvPr>
            <p:ph type="body" sz="quarter" idx="13"/>
          </p:nvPr>
        </p:nvSpPr>
        <p:spPr/>
        <p:txBody>
          <a:bodyPr/>
          <a:lstStyle/>
          <a:p>
            <a:endParaRPr lang="ja-JP" altLang="en-US"/>
          </a:p>
        </p:txBody>
      </p:sp>
      <p:sp>
        <p:nvSpPr>
          <p:cNvPr id="4" name="矢印: 五方向 3">
            <a:extLst>
              <a:ext uri="{FF2B5EF4-FFF2-40B4-BE49-F238E27FC236}">
                <a16:creationId xmlns:a16="http://schemas.microsoft.com/office/drawing/2014/main" id="{50E42F35-629C-4556-AB24-7801ED4FB018}"/>
              </a:ext>
            </a:extLst>
          </p:cNvPr>
          <p:cNvSpPr/>
          <p:nvPr/>
        </p:nvSpPr>
        <p:spPr>
          <a:xfrm>
            <a:off x="407368" y="223112"/>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Segoe UI"/>
                <a:ea typeface="メイリオ"/>
                <a:cs typeface="+mn-cs"/>
              </a:rPr>
              <a:t>ベンダーとの契約前：</a:t>
            </a:r>
            <a:r>
              <a:rPr kumimoji="1" lang="en-US" altLang="ja-JP" sz="1800" b="1" i="0" u="none" strike="noStrike" kern="1200" cap="none" spc="0" normalizeH="0" baseline="0" noProof="0" dirty="0">
                <a:ln>
                  <a:noFill/>
                </a:ln>
                <a:solidFill>
                  <a:srgbClr val="28889C"/>
                </a:solidFill>
                <a:effectLst/>
                <a:uLnTx/>
                <a:uFillTx/>
                <a:latin typeface="Segoe UI"/>
                <a:ea typeface="メイリオ"/>
                <a:cs typeface="+mn-cs"/>
              </a:rPr>
              <a:t> </a:t>
            </a:r>
            <a:r>
              <a:rPr kumimoji="1" lang="en-US" altLang="ja-JP" sz="1800" b="1" i="0" u="none" strike="noStrike" kern="1200" cap="none" spc="0" normalizeH="0" baseline="0" noProof="0" dirty="0" err="1">
                <a:ln>
                  <a:noFill/>
                </a:ln>
                <a:solidFill>
                  <a:srgbClr val="28889C"/>
                </a:solidFill>
                <a:effectLst/>
                <a:uLnTx/>
                <a:uFillTx/>
                <a:latin typeface="Segoe UI"/>
                <a:ea typeface="メイリオ"/>
                <a:cs typeface="+mn-cs"/>
              </a:rPr>
              <a:t>eConsent</a:t>
            </a:r>
            <a:r>
              <a:rPr kumimoji="1" lang="ja-JP" altLang="en-US" sz="1800" b="1" i="0" u="none" strike="noStrike" kern="1200" cap="none" spc="0" normalizeH="0" baseline="0" noProof="0" dirty="0">
                <a:ln>
                  <a:noFill/>
                </a:ln>
                <a:solidFill>
                  <a:srgbClr val="28889C"/>
                </a:solidFill>
                <a:effectLst/>
                <a:uLnTx/>
                <a:uFillTx/>
                <a:latin typeface="Segoe UI"/>
                <a:ea typeface="メイリオ"/>
                <a:cs typeface="+mn-cs"/>
              </a:rPr>
              <a:t>仕様の検討・確認</a:t>
            </a:r>
          </a:p>
        </p:txBody>
      </p:sp>
      <p:graphicFrame>
        <p:nvGraphicFramePr>
          <p:cNvPr id="3" name="表 2">
            <a:extLst>
              <a:ext uri="{FF2B5EF4-FFF2-40B4-BE49-F238E27FC236}">
                <a16:creationId xmlns:a16="http://schemas.microsoft.com/office/drawing/2014/main" id="{51B00BAF-82AE-4138-99BD-4103287ED78A}"/>
              </a:ext>
            </a:extLst>
          </p:cNvPr>
          <p:cNvGraphicFramePr>
            <a:graphicFrameLocks noGrp="1"/>
          </p:cNvGraphicFramePr>
          <p:nvPr>
            <p:extLst>
              <p:ext uri="{D42A27DB-BD31-4B8C-83A1-F6EECF244321}">
                <p14:modId xmlns:p14="http://schemas.microsoft.com/office/powerpoint/2010/main" val="1696568481"/>
              </p:ext>
            </p:extLst>
          </p:nvPr>
        </p:nvGraphicFramePr>
        <p:xfrm>
          <a:off x="229674" y="764704"/>
          <a:ext cx="11732651" cy="5751984"/>
        </p:xfrm>
        <a:graphic>
          <a:graphicData uri="http://schemas.openxmlformats.org/drawingml/2006/table">
            <a:tbl>
              <a:tblPr>
                <a:tableStyleId>{5C22544A-7EE6-4342-B048-85BDC9FD1C3A}</a:tableStyleId>
              </a:tblPr>
              <a:tblGrid>
                <a:gridCol w="1183250">
                  <a:extLst>
                    <a:ext uri="{9D8B030D-6E8A-4147-A177-3AD203B41FA5}">
                      <a16:colId xmlns:a16="http://schemas.microsoft.com/office/drawing/2014/main" val="1297061309"/>
                    </a:ext>
                  </a:extLst>
                </a:gridCol>
                <a:gridCol w="8245146">
                  <a:extLst>
                    <a:ext uri="{9D8B030D-6E8A-4147-A177-3AD203B41FA5}">
                      <a16:colId xmlns:a16="http://schemas.microsoft.com/office/drawing/2014/main" val="2595788360"/>
                    </a:ext>
                  </a:extLst>
                </a:gridCol>
                <a:gridCol w="768085">
                  <a:extLst>
                    <a:ext uri="{9D8B030D-6E8A-4147-A177-3AD203B41FA5}">
                      <a16:colId xmlns:a16="http://schemas.microsoft.com/office/drawing/2014/main" val="3721047192"/>
                    </a:ext>
                  </a:extLst>
                </a:gridCol>
                <a:gridCol w="768085">
                  <a:extLst>
                    <a:ext uri="{9D8B030D-6E8A-4147-A177-3AD203B41FA5}">
                      <a16:colId xmlns:a16="http://schemas.microsoft.com/office/drawing/2014/main" val="3618555837"/>
                    </a:ext>
                  </a:extLst>
                </a:gridCol>
                <a:gridCol w="768085">
                  <a:extLst>
                    <a:ext uri="{9D8B030D-6E8A-4147-A177-3AD203B41FA5}">
                      <a16:colId xmlns:a16="http://schemas.microsoft.com/office/drawing/2014/main" val="549899286"/>
                    </a:ext>
                  </a:extLst>
                </a:gridCol>
              </a:tblGrid>
              <a:tr h="205428">
                <a:tc>
                  <a:txBody>
                    <a:bodyPr/>
                    <a:lstStyle/>
                    <a:p>
                      <a:pPr algn="ctr" fontAlgn="ctr"/>
                      <a:endParaRPr lang="ja-JP" alt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marL="0" indent="0" algn="ctr" fontAlgn="ctr">
                        <a:buFont typeface="Wingdings" panose="05000000000000000000" pitchFamily="2" charset="2"/>
                        <a:buNone/>
                      </a:pPr>
                      <a:r>
                        <a:rPr lang="ja-JP" altLang="en-US" sz="1100" b="1" u="none" strike="noStrike" dirty="0">
                          <a:solidFill>
                            <a:schemeClr val="bg1"/>
                          </a:solidFill>
                          <a:effectLst/>
                        </a:rPr>
                        <a:t>確認項目</a:t>
                      </a:r>
                      <a:endParaRPr lang="ja-JP" alt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Yes</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No</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dirty="0">
                          <a:solidFill>
                            <a:schemeClr val="bg1"/>
                          </a:solidFill>
                          <a:effectLst/>
                        </a:rPr>
                        <a:t>NA</a:t>
                      </a:r>
                      <a:endParaRPr 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extLst>
                  <a:ext uri="{0D108BD9-81ED-4DB2-BD59-A6C34878D82A}">
                    <a16:rowId xmlns:a16="http://schemas.microsoft.com/office/drawing/2014/main" val="2554403559"/>
                  </a:ext>
                </a:extLst>
              </a:tr>
              <a:tr h="205428">
                <a:tc>
                  <a:txBody>
                    <a:bodyPr/>
                    <a:lstStyle/>
                    <a:p>
                      <a:pPr algn="l" fontAlgn="ctr"/>
                      <a:r>
                        <a:rPr lang="ja-JP" altLang="en-US" sz="1100" u="none" strike="noStrike" dirty="0">
                          <a:solidFill>
                            <a:srgbClr val="4D4D4D"/>
                          </a:solidFill>
                          <a:effectLst/>
                        </a:rPr>
                        <a:t>治験依頼者</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臨床試験で</a:t>
                      </a:r>
                      <a:r>
                        <a:rPr lang="en-US" altLang="ja-JP" sz="1100" u="none" strike="noStrike" dirty="0" err="1">
                          <a:solidFill>
                            <a:srgbClr val="4D4D4D"/>
                          </a:solidFill>
                          <a:effectLst/>
                        </a:rPr>
                        <a:t>eConsent</a:t>
                      </a:r>
                      <a:r>
                        <a:rPr lang="ja-JP" altLang="en-US" sz="1100" u="none" strike="noStrike" dirty="0">
                          <a:solidFill>
                            <a:srgbClr val="4D4D4D"/>
                          </a:solidFill>
                          <a:effectLst/>
                        </a:rPr>
                        <a:t>を活用するメリットのチェック</a:t>
                      </a:r>
                      <a:endParaRPr lang="en-US" altLang="ja-JP"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20356975"/>
                  </a:ext>
                </a:extLst>
              </a:tr>
              <a:tr h="205428">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対象となる被験者が </a:t>
                      </a:r>
                      <a:r>
                        <a:rPr lang="en-US" altLang="ja-JP" sz="1100" u="none" strike="noStrike" dirty="0" err="1">
                          <a:solidFill>
                            <a:srgbClr val="4D4D4D"/>
                          </a:solidFill>
                          <a:effectLst/>
                        </a:rPr>
                        <a:t>eConsent</a:t>
                      </a:r>
                      <a:r>
                        <a:rPr lang="en-US" altLang="ja-JP" sz="1100" u="none" strike="noStrike" dirty="0">
                          <a:solidFill>
                            <a:srgbClr val="4D4D4D"/>
                          </a:solidFill>
                          <a:effectLst/>
                        </a:rPr>
                        <a:t> </a:t>
                      </a:r>
                      <a:r>
                        <a:rPr lang="ja-JP" altLang="en-US" sz="1100" u="none" strike="noStrike" dirty="0">
                          <a:solidFill>
                            <a:srgbClr val="4D4D4D"/>
                          </a:solidFill>
                          <a:effectLst/>
                        </a:rPr>
                        <a:t>システムを使用するのに適しているか</a:t>
                      </a:r>
                      <a:r>
                        <a:rPr lang="en-US" altLang="ja-JP" sz="1100" u="none" strike="noStrike" dirty="0">
                          <a:solidFill>
                            <a:srgbClr val="4D4D4D"/>
                          </a:solidFill>
                          <a:effectLst/>
                        </a:rPr>
                        <a:t> </a:t>
                      </a:r>
                      <a:endParaRPr lang="en-US" altLang="ja-JP"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632850103"/>
                  </a:ext>
                </a:extLst>
              </a:tr>
              <a:tr h="205428">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altLang="ja-JP" sz="1100" u="none" strike="noStrike">
                          <a:solidFill>
                            <a:srgbClr val="4D4D4D"/>
                          </a:solidFill>
                          <a:effectLst/>
                        </a:rPr>
                        <a:t>eConsent </a:t>
                      </a:r>
                      <a:r>
                        <a:rPr lang="ja-JP" altLang="en-US" sz="1100" u="none" strike="noStrike">
                          <a:solidFill>
                            <a:srgbClr val="4D4D4D"/>
                          </a:solidFill>
                          <a:effectLst/>
                        </a:rPr>
                        <a:t>の作成により，組入れ（期間）への影響はないか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969425463"/>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費用対効果が見込めるか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14771770"/>
                  </a:ext>
                </a:extLst>
              </a:tr>
              <a:tr h="205428">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err="1">
                          <a:solidFill>
                            <a:srgbClr val="4D4D4D"/>
                          </a:solidFill>
                          <a:effectLst/>
                        </a:rPr>
                        <a:t>eConsent</a:t>
                      </a:r>
                      <a:r>
                        <a:rPr lang="ja-JP" altLang="en-US" sz="1100" u="none" strike="noStrike" dirty="0">
                          <a:solidFill>
                            <a:srgbClr val="4D4D4D"/>
                          </a:solidFill>
                          <a:effectLst/>
                        </a:rPr>
                        <a:t>の選択性・位置づけ</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830965032"/>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電子署名のみ</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367904536"/>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電子署名・打ち出して</a:t>
                      </a:r>
                      <a:r>
                        <a:rPr lang="en-US" sz="1100" u="none" strike="noStrike" dirty="0">
                          <a:solidFill>
                            <a:srgbClr val="4D4D4D"/>
                          </a:solidFill>
                          <a:effectLst/>
                        </a:rPr>
                        <a:t>Wet Signature</a:t>
                      </a:r>
                      <a:r>
                        <a:rPr lang="ja-JP" altLang="en-US" sz="1100" u="none" strike="noStrike" dirty="0">
                          <a:solidFill>
                            <a:srgbClr val="4D4D4D"/>
                          </a:solidFill>
                          <a:effectLst/>
                        </a:rPr>
                        <a:t>選択可</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733743516"/>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sz="1100" u="none" strike="noStrike" dirty="0">
                          <a:solidFill>
                            <a:srgbClr val="4D4D4D"/>
                          </a:solidFill>
                          <a:effectLst/>
                        </a:rPr>
                        <a:t>Wet Signature</a:t>
                      </a:r>
                      <a:r>
                        <a:rPr lang="ja-JP" altLang="en-US" sz="1100" u="none" strike="noStrike" dirty="0">
                          <a:solidFill>
                            <a:srgbClr val="4D4D4D"/>
                          </a:solidFill>
                          <a:effectLst/>
                        </a:rPr>
                        <a:t>のみ</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110238285"/>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b="0" i="0" u="none" strike="noStrike" dirty="0">
                          <a:solidFill>
                            <a:srgbClr val="4D4D4D"/>
                          </a:solidFill>
                          <a:effectLst/>
                          <a:latin typeface="+mj-lt"/>
                          <a:ea typeface="+mj-ea"/>
                          <a:cs typeface="Calibri" panose="020F0502020204030204" pitchFamily="34" charset="0"/>
                        </a:rPr>
                        <a:t>運用環境</a:t>
                      </a: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25894329"/>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b="0" i="0" u="none" strike="noStrike" dirty="0">
                          <a:solidFill>
                            <a:srgbClr val="4D4D4D"/>
                          </a:solidFill>
                          <a:effectLst/>
                          <a:latin typeface="+mj-lt"/>
                          <a:ea typeface="+mj-ea"/>
                          <a:cs typeface="Calibri" panose="020F0502020204030204" pitchFamily="34" charset="0"/>
                        </a:rPr>
                        <a:t>作成が必要なアカウント条件と操作可能範囲（</a:t>
                      </a:r>
                      <a:r>
                        <a:rPr lang="en-US" altLang="ja-JP" sz="1100" b="0" i="0" u="none" strike="noStrike" dirty="0">
                          <a:solidFill>
                            <a:srgbClr val="4D4D4D"/>
                          </a:solidFill>
                          <a:effectLst/>
                          <a:latin typeface="+mj-lt"/>
                          <a:ea typeface="+mj-ea"/>
                          <a:cs typeface="Calibri" panose="020F0502020204030204" pitchFamily="34" charset="0"/>
                        </a:rPr>
                        <a:t>PI</a:t>
                      </a:r>
                      <a:r>
                        <a:rPr lang="ja-JP" altLang="en-US" sz="1100" b="0" i="0" u="none" strike="noStrike" dirty="0">
                          <a:solidFill>
                            <a:srgbClr val="4D4D4D"/>
                          </a:solidFill>
                          <a:effectLst/>
                          <a:latin typeface="+mj-lt"/>
                          <a:ea typeface="+mj-ea"/>
                          <a:cs typeface="Calibri" panose="020F0502020204030204" pitchFamily="34" charset="0"/>
                        </a:rPr>
                        <a:t>，</a:t>
                      </a:r>
                      <a:r>
                        <a:rPr lang="en-US" altLang="ja-JP" sz="1100" b="0" i="0" u="none" strike="noStrike" dirty="0">
                          <a:solidFill>
                            <a:srgbClr val="4D4D4D"/>
                          </a:solidFill>
                          <a:effectLst/>
                          <a:latin typeface="+mj-lt"/>
                          <a:ea typeface="+mj-ea"/>
                          <a:cs typeface="Calibri" panose="020F0502020204030204" pitchFamily="34" charset="0"/>
                        </a:rPr>
                        <a:t>Sub-I</a:t>
                      </a:r>
                      <a:r>
                        <a:rPr lang="ja-JP" altLang="en-US" sz="1100" b="0" i="0" u="none" strike="noStrike" dirty="0">
                          <a:solidFill>
                            <a:srgbClr val="4D4D4D"/>
                          </a:solidFill>
                          <a:effectLst/>
                          <a:latin typeface="+mj-lt"/>
                          <a:ea typeface="+mj-ea"/>
                          <a:cs typeface="Calibri" panose="020F0502020204030204" pitchFamily="34" charset="0"/>
                        </a:rPr>
                        <a:t>，</a:t>
                      </a:r>
                      <a:r>
                        <a:rPr lang="en-US" altLang="ja-JP" sz="1100" b="0" i="0" u="none" strike="noStrike" dirty="0">
                          <a:solidFill>
                            <a:srgbClr val="4D4D4D"/>
                          </a:solidFill>
                          <a:effectLst/>
                          <a:latin typeface="+mj-lt"/>
                          <a:ea typeface="+mj-ea"/>
                          <a:cs typeface="Calibri" panose="020F0502020204030204" pitchFamily="34" charset="0"/>
                        </a:rPr>
                        <a:t>CRC</a:t>
                      </a:r>
                      <a:r>
                        <a:rPr lang="ja-JP" altLang="en-US" sz="1100" b="0" i="0" u="none" strike="noStrike" dirty="0">
                          <a:solidFill>
                            <a:srgbClr val="4D4D4D"/>
                          </a:solidFill>
                          <a:effectLst/>
                          <a:latin typeface="+mj-lt"/>
                          <a:ea typeface="+mj-ea"/>
                          <a:cs typeface="Calibri" panose="020F0502020204030204" pitchFamily="34" charset="0"/>
                        </a:rPr>
                        <a:t>など）</a:t>
                      </a: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675286770"/>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b="0" i="0" u="none" strike="noStrike" dirty="0">
                          <a:solidFill>
                            <a:srgbClr val="4D4D4D"/>
                          </a:solidFill>
                          <a:effectLst/>
                          <a:latin typeface="+mj-lt"/>
                          <a:ea typeface="+mn-ea"/>
                        </a:rPr>
                        <a:t>複数の</a:t>
                      </a:r>
                      <a:r>
                        <a:rPr lang="en-US" altLang="ja-JP" sz="1100" b="0" i="0" u="none" strike="noStrike" dirty="0">
                          <a:solidFill>
                            <a:srgbClr val="4D4D4D"/>
                          </a:solidFill>
                          <a:effectLst/>
                          <a:latin typeface="+mj-lt"/>
                          <a:ea typeface="+mn-ea"/>
                        </a:rPr>
                        <a:t>ICF</a:t>
                      </a:r>
                      <a:r>
                        <a:rPr lang="ja-JP" altLang="en-US" sz="1100" b="0" i="0" u="none" strike="noStrike" dirty="0">
                          <a:solidFill>
                            <a:srgbClr val="4D4D4D"/>
                          </a:solidFill>
                          <a:effectLst/>
                          <a:latin typeface="+mj-lt"/>
                          <a:ea typeface="+mn-ea"/>
                        </a:rPr>
                        <a:t>が存在する場合の署名順序条件（メインの</a:t>
                      </a:r>
                      <a:r>
                        <a:rPr lang="en-US" altLang="ja-JP" sz="1100" b="0" i="0" u="none" strike="noStrike" dirty="0">
                          <a:solidFill>
                            <a:srgbClr val="4D4D4D"/>
                          </a:solidFill>
                          <a:effectLst/>
                          <a:latin typeface="+mj-lt"/>
                          <a:ea typeface="+mn-ea"/>
                        </a:rPr>
                        <a:t>IC</a:t>
                      </a:r>
                      <a:r>
                        <a:rPr lang="ja-JP" altLang="en-US" sz="1100" b="0" i="0" u="none" strike="noStrike" dirty="0">
                          <a:solidFill>
                            <a:srgbClr val="4D4D4D"/>
                          </a:solidFill>
                          <a:effectLst/>
                          <a:latin typeface="+mj-lt"/>
                          <a:ea typeface="+mn-ea"/>
                        </a:rPr>
                        <a:t>にサインしないと次の</a:t>
                      </a:r>
                      <a:r>
                        <a:rPr lang="en-US" altLang="ja-JP" sz="1100" b="0" i="0" u="none" strike="noStrike" dirty="0">
                          <a:solidFill>
                            <a:srgbClr val="4D4D4D"/>
                          </a:solidFill>
                          <a:effectLst/>
                          <a:latin typeface="+mj-lt"/>
                          <a:ea typeface="+mn-ea"/>
                        </a:rPr>
                        <a:t>IC</a:t>
                      </a:r>
                      <a:r>
                        <a:rPr lang="ja-JP" altLang="en-US" sz="1100" b="0" i="0" u="none" strike="noStrike" dirty="0">
                          <a:solidFill>
                            <a:srgbClr val="4D4D4D"/>
                          </a:solidFill>
                          <a:effectLst/>
                          <a:latin typeface="+mj-lt"/>
                          <a:ea typeface="+mn-ea"/>
                        </a:rPr>
                        <a:t>が表示されないなど）</a:t>
                      </a: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682443512"/>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使用するデバイス</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264006307"/>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専用タブレット</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612824490"/>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085850" lvl="2" indent="-171450" algn="l" fontAlgn="ctr">
                        <a:buFont typeface="Wingdings" panose="05000000000000000000" pitchFamily="2" charset="2"/>
                        <a:buChar char="p"/>
                      </a:pPr>
                      <a:r>
                        <a:rPr lang="ja-JP" altLang="en-US" sz="1100" u="none" strike="noStrike" dirty="0">
                          <a:solidFill>
                            <a:srgbClr val="4D4D4D"/>
                          </a:solidFill>
                          <a:effectLst/>
                        </a:rPr>
                        <a:t>貸与可能デバイス数，患者の自宅への持ち帰り可否</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481421151"/>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sz="1100" u="none" strike="noStrike" dirty="0">
                          <a:solidFill>
                            <a:srgbClr val="4D4D4D"/>
                          </a:solidFill>
                          <a:effectLst/>
                        </a:rPr>
                        <a:t>Web</a:t>
                      </a:r>
                      <a:endParaRPr 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227472939"/>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スマホにアプリをインストール</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654222938"/>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085850" lvl="2" indent="-171450" algn="l" fontAlgn="ctr">
                        <a:buFont typeface="Wingdings" panose="05000000000000000000" pitchFamily="2" charset="2"/>
                        <a:buChar char="p"/>
                      </a:pPr>
                      <a:r>
                        <a:rPr lang="en-US" altLang="ja-JP" sz="1100" u="none" strike="noStrike" dirty="0">
                          <a:solidFill>
                            <a:srgbClr val="4D4D4D"/>
                          </a:solidFill>
                          <a:effectLst/>
                        </a:rPr>
                        <a:t>Yes</a:t>
                      </a:r>
                      <a:r>
                        <a:rPr lang="ja-JP" altLang="en-US" sz="1100" u="none" strike="noStrike" dirty="0">
                          <a:solidFill>
                            <a:srgbClr val="4D4D4D"/>
                          </a:solidFill>
                          <a:effectLst/>
                        </a:rPr>
                        <a:t>の場合，スマホの機種・</a:t>
                      </a:r>
                      <a:r>
                        <a:rPr lang="en-US" altLang="ja-JP" sz="1100" u="none" strike="noStrike" dirty="0">
                          <a:solidFill>
                            <a:srgbClr val="4D4D4D"/>
                          </a:solidFill>
                          <a:effectLst/>
                        </a:rPr>
                        <a:t>OS</a:t>
                      </a:r>
                      <a:r>
                        <a:rPr lang="ja-JP" altLang="en-US" sz="1100" u="none" strike="noStrike" dirty="0">
                          <a:solidFill>
                            <a:srgbClr val="4D4D4D"/>
                          </a:solidFill>
                          <a:effectLst/>
                        </a:rPr>
                        <a:t>条件</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970833363"/>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複数の手法対応</a:t>
                      </a:r>
                      <a:r>
                        <a:rPr lang="en-US" altLang="ja-JP" sz="1100" u="none" strike="noStrike" dirty="0">
                          <a:solidFill>
                            <a:srgbClr val="4D4D4D"/>
                          </a:solidFill>
                          <a:effectLst/>
                        </a:rPr>
                        <a:t>OK</a:t>
                      </a:r>
                      <a:endParaRPr lang="en-US" altLang="ja-JP"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57721791"/>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署名済み</a:t>
                      </a:r>
                      <a:r>
                        <a:rPr lang="en-US" altLang="ja-JP" sz="1100" u="none" strike="noStrike" dirty="0">
                          <a:solidFill>
                            <a:srgbClr val="4D4D4D"/>
                          </a:solidFill>
                          <a:effectLst/>
                        </a:rPr>
                        <a:t>ICF</a:t>
                      </a:r>
                      <a:r>
                        <a:rPr lang="ja-JP" altLang="en-US" sz="1100" u="none" strike="noStrike" dirty="0">
                          <a:solidFill>
                            <a:srgbClr val="4D4D4D"/>
                          </a:solidFill>
                          <a:effectLst/>
                        </a:rPr>
                        <a:t>の患者控えの取扱い</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022508147"/>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文字以外の要素有無</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98598926"/>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画像</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697458022"/>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動画</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870111597"/>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sz="1100" u="none" strike="noStrike" dirty="0">
                          <a:solidFill>
                            <a:srgbClr val="4D4D4D"/>
                          </a:solidFill>
                          <a:effectLst/>
                        </a:rPr>
                        <a:t>Link</a:t>
                      </a:r>
                      <a:endParaRPr 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583319184"/>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lvl="0" indent="-171450" algn="l" fontAlgn="ctr">
                        <a:buFont typeface="Wingdings" panose="05000000000000000000" pitchFamily="2" charset="2"/>
                        <a:buChar char="p"/>
                      </a:pPr>
                      <a:r>
                        <a:rPr lang="ja-JP" altLang="en-US" sz="1100" u="none" strike="noStrike" dirty="0">
                          <a:solidFill>
                            <a:srgbClr val="4D4D4D"/>
                          </a:solidFill>
                          <a:effectLst/>
                        </a:rPr>
                        <a:t>文字以外画像の施設毎の編集可否</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824820089"/>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章立て</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684535220"/>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画像の追加・編集</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557674955"/>
                  </a:ext>
                </a:extLst>
              </a:tr>
              <a:tr h="205428">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動画の追加・編集（字幕追加可否含む）</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06315639"/>
                  </a:ext>
                </a:extLst>
              </a:tr>
            </a:tbl>
          </a:graphicData>
        </a:graphic>
      </p:graphicFrame>
      <p:sp>
        <p:nvSpPr>
          <p:cNvPr id="5" name="フッター プレースホルダー 4">
            <a:extLst>
              <a:ext uri="{FF2B5EF4-FFF2-40B4-BE49-F238E27FC236}">
                <a16:creationId xmlns:a16="http://schemas.microsoft.com/office/drawing/2014/main" id="{7F883F80-33F9-48CC-A642-775EE7E0E6D7}"/>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EFPIA</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臨床部会　治験の</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IT</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化タスクチーム </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(All reserved by EFPIA)</a:t>
            </a:r>
            <a:endPar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endParaRPr>
          </a:p>
        </p:txBody>
      </p:sp>
    </p:spTree>
    <p:extLst>
      <p:ext uri="{BB962C8B-B14F-4D97-AF65-F5344CB8AC3E}">
        <p14:creationId xmlns:p14="http://schemas.microsoft.com/office/powerpoint/2010/main" val="13476766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A62A13A-882A-446B-B378-8A5FF6EC1203}"/>
              </a:ext>
            </a:extLst>
          </p:cNvPr>
          <p:cNvSpPr>
            <a:spLocks noGrp="1"/>
          </p:cNvSpPr>
          <p:nvPr>
            <p:ph type="body" sz="quarter" idx="13"/>
          </p:nvPr>
        </p:nvSpPr>
        <p:spPr/>
        <p:txBody>
          <a:bodyPr/>
          <a:lstStyle/>
          <a:p>
            <a:endParaRPr lang="ja-JP" altLang="en-US" dirty="0"/>
          </a:p>
        </p:txBody>
      </p:sp>
      <p:sp>
        <p:nvSpPr>
          <p:cNvPr id="4" name="矢印: 五方向 3">
            <a:extLst>
              <a:ext uri="{FF2B5EF4-FFF2-40B4-BE49-F238E27FC236}">
                <a16:creationId xmlns:a16="http://schemas.microsoft.com/office/drawing/2014/main" id="{50E42F35-629C-4556-AB24-7801ED4FB018}"/>
              </a:ext>
            </a:extLst>
          </p:cNvPr>
          <p:cNvSpPr/>
          <p:nvPr/>
        </p:nvSpPr>
        <p:spPr>
          <a:xfrm>
            <a:off x="407368" y="318230"/>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Segoe UI"/>
                <a:ea typeface="メイリオ"/>
                <a:cs typeface="+mn-cs"/>
              </a:rPr>
              <a:t>ベンダーとの契約前：</a:t>
            </a:r>
            <a:r>
              <a:rPr kumimoji="1" lang="en-US" altLang="ja-JP" sz="1800" b="1" i="0" u="none" strike="noStrike" kern="1200" cap="none" spc="0" normalizeH="0" baseline="0" noProof="0" dirty="0">
                <a:ln>
                  <a:noFill/>
                </a:ln>
                <a:solidFill>
                  <a:srgbClr val="28889C"/>
                </a:solidFill>
                <a:effectLst/>
                <a:uLnTx/>
                <a:uFillTx/>
                <a:latin typeface="Segoe UI"/>
                <a:ea typeface="メイリオ"/>
                <a:cs typeface="+mn-cs"/>
              </a:rPr>
              <a:t> </a:t>
            </a:r>
            <a:r>
              <a:rPr kumimoji="1" lang="en-US" altLang="ja-JP" sz="1800" b="1" i="0" u="none" strike="noStrike" kern="1200" cap="none" spc="0" normalizeH="0" baseline="0" noProof="0" dirty="0" err="1">
                <a:ln>
                  <a:noFill/>
                </a:ln>
                <a:solidFill>
                  <a:srgbClr val="28889C"/>
                </a:solidFill>
                <a:effectLst/>
                <a:uLnTx/>
                <a:uFillTx/>
                <a:latin typeface="Segoe UI"/>
                <a:ea typeface="メイリオ"/>
                <a:cs typeface="+mn-cs"/>
              </a:rPr>
              <a:t>eConsent</a:t>
            </a:r>
            <a:r>
              <a:rPr kumimoji="1" lang="ja-JP" altLang="en-US" sz="1800" b="1" i="0" u="none" strike="noStrike" kern="1200" cap="none" spc="0" normalizeH="0" baseline="0" noProof="0" dirty="0">
                <a:ln>
                  <a:noFill/>
                </a:ln>
                <a:solidFill>
                  <a:srgbClr val="28889C"/>
                </a:solidFill>
                <a:effectLst/>
                <a:uLnTx/>
                <a:uFillTx/>
                <a:latin typeface="Segoe UI"/>
                <a:ea typeface="メイリオ"/>
                <a:cs typeface="+mn-cs"/>
              </a:rPr>
              <a:t>仕様の検討・確認</a:t>
            </a:r>
          </a:p>
        </p:txBody>
      </p:sp>
      <p:graphicFrame>
        <p:nvGraphicFramePr>
          <p:cNvPr id="3" name="表 2">
            <a:extLst>
              <a:ext uri="{FF2B5EF4-FFF2-40B4-BE49-F238E27FC236}">
                <a16:creationId xmlns:a16="http://schemas.microsoft.com/office/drawing/2014/main" id="{51B00BAF-82AE-4138-99BD-4103287ED78A}"/>
              </a:ext>
            </a:extLst>
          </p:cNvPr>
          <p:cNvGraphicFramePr>
            <a:graphicFrameLocks noGrp="1"/>
          </p:cNvGraphicFramePr>
          <p:nvPr>
            <p:extLst>
              <p:ext uri="{D42A27DB-BD31-4B8C-83A1-F6EECF244321}">
                <p14:modId xmlns:p14="http://schemas.microsoft.com/office/powerpoint/2010/main" val="721143621"/>
              </p:ext>
            </p:extLst>
          </p:nvPr>
        </p:nvGraphicFramePr>
        <p:xfrm>
          <a:off x="123448" y="1072008"/>
          <a:ext cx="11732651" cy="4301201"/>
        </p:xfrm>
        <a:graphic>
          <a:graphicData uri="http://schemas.openxmlformats.org/drawingml/2006/table">
            <a:tbl>
              <a:tblPr>
                <a:tableStyleId>{5C22544A-7EE6-4342-B048-85BDC9FD1C3A}</a:tableStyleId>
              </a:tblPr>
              <a:tblGrid>
                <a:gridCol w="1183250">
                  <a:extLst>
                    <a:ext uri="{9D8B030D-6E8A-4147-A177-3AD203B41FA5}">
                      <a16:colId xmlns:a16="http://schemas.microsoft.com/office/drawing/2014/main" val="1297061309"/>
                    </a:ext>
                  </a:extLst>
                </a:gridCol>
                <a:gridCol w="8245146">
                  <a:extLst>
                    <a:ext uri="{9D8B030D-6E8A-4147-A177-3AD203B41FA5}">
                      <a16:colId xmlns:a16="http://schemas.microsoft.com/office/drawing/2014/main" val="2595788360"/>
                    </a:ext>
                  </a:extLst>
                </a:gridCol>
                <a:gridCol w="768085">
                  <a:extLst>
                    <a:ext uri="{9D8B030D-6E8A-4147-A177-3AD203B41FA5}">
                      <a16:colId xmlns:a16="http://schemas.microsoft.com/office/drawing/2014/main" val="3721047192"/>
                    </a:ext>
                  </a:extLst>
                </a:gridCol>
                <a:gridCol w="768085">
                  <a:extLst>
                    <a:ext uri="{9D8B030D-6E8A-4147-A177-3AD203B41FA5}">
                      <a16:colId xmlns:a16="http://schemas.microsoft.com/office/drawing/2014/main" val="3618555837"/>
                    </a:ext>
                  </a:extLst>
                </a:gridCol>
                <a:gridCol w="768085">
                  <a:extLst>
                    <a:ext uri="{9D8B030D-6E8A-4147-A177-3AD203B41FA5}">
                      <a16:colId xmlns:a16="http://schemas.microsoft.com/office/drawing/2014/main" val="549899286"/>
                    </a:ext>
                  </a:extLst>
                </a:gridCol>
              </a:tblGrid>
              <a:tr h="226379">
                <a:tc>
                  <a:txBody>
                    <a:bodyPr/>
                    <a:lstStyle/>
                    <a:p>
                      <a:pPr algn="ctr" fontAlgn="ctr"/>
                      <a:endParaRPr lang="ja-JP" alt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marL="0" indent="0" algn="ctr" fontAlgn="ctr">
                        <a:buFont typeface="Wingdings" panose="05000000000000000000" pitchFamily="2" charset="2"/>
                        <a:buNone/>
                      </a:pPr>
                      <a:r>
                        <a:rPr lang="ja-JP" altLang="en-US" sz="1100" b="1" u="none" strike="noStrike" dirty="0">
                          <a:solidFill>
                            <a:schemeClr val="bg1"/>
                          </a:solidFill>
                          <a:effectLst/>
                        </a:rPr>
                        <a:t>確認項目</a:t>
                      </a:r>
                      <a:endParaRPr lang="ja-JP" alt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Yes</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No</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dirty="0">
                          <a:solidFill>
                            <a:schemeClr val="bg1"/>
                          </a:solidFill>
                          <a:effectLst/>
                        </a:rPr>
                        <a:t>NA</a:t>
                      </a:r>
                      <a:endParaRPr 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extLst>
                  <a:ext uri="{0D108BD9-81ED-4DB2-BD59-A6C34878D82A}">
                    <a16:rowId xmlns:a16="http://schemas.microsoft.com/office/drawing/2014/main" val="2554403559"/>
                  </a:ext>
                </a:extLst>
              </a:tr>
              <a:tr h="226379">
                <a:tc>
                  <a:txBody>
                    <a:bodyPr/>
                    <a:lstStyle/>
                    <a:p>
                      <a:pPr algn="l" fontAlgn="ctr"/>
                      <a:r>
                        <a:rPr lang="ja-JP" altLang="en-US" sz="1100" b="0" i="0" u="none" strike="noStrike" dirty="0">
                          <a:solidFill>
                            <a:srgbClr val="4D4D4D"/>
                          </a:solidFill>
                          <a:effectLst/>
                          <a:latin typeface="+mn-ea"/>
                          <a:ea typeface="+mn-ea"/>
                        </a:rPr>
                        <a:t>治験依頼者</a:t>
                      </a: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システム・サポート環境</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015763475"/>
                  </a:ext>
                </a:extLst>
              </a:tr>
              <a:tr h="226379">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システムトラブル時のヘルプデスクの有無</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968824202"/>
                  </a:ext>
                </a:extLst>
              </a:tr>
              <a:tr h="226379">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085850" lvl="2" indent="-171450" algn="l" fontAlgn="ctr">
                        <a:buFont typeface="Wingdings" panose="05000000000000000000" pitchFamily="2" charset="2"/>
                        <a:buChar char="p"/>
                      </a:pPr>
                      <a:r>
                        <a:rPr lang="en-US" altLang="ja-JP" sz="1100" u="none" strike="noStrike" dirty="0">
                          <a:solidFill>
                            <a:srgbClr val="4D4D4D"/>
                          </a:solidFill>
                          <a:effectLst/>
                        </a:rPr>
                        <a:t>Yes</a:t>
                      </a:r>
                      <a:r>
                        <a:rPr lang="ja-JP" altLang="en-US" sz="1100" u="none" strike="noStrike" dirty="0">
                          <a:solidFill>
                            <a:srgbClr val="4D4D4D"/>
                          </a:solidFill>
                          <a:effectLst/>
                        </a:rPr>
                        <a:t>の場合：日本語対応 </a:t>
                      </a:r>
                      <a:r>
                        <a:rPr lang="en-US" altLang="ja-JP" sz="1100" u="none" strike="noStrike" dirty="0">
                          <a:solidFill>
                            <a:srgbClr val="4D4D4D"/>
                          </a:solidFill>
                          <a:effectLst/>
                        </a:rPr>
                        <a:t>or </a:t>
                      </a:r>
                      <a:r>
                        <a:rPr lang="ja-JP" altLang="en-US" sz="1100" u="none" strike="noStrike" dirty="0">
                          <a:solidFill>
                            <a:srgbClr val="4D4D4D"/>
                          </a:solidFill>
                          <a:effectLst/>
                        </a:rPr>
                        <a:t>英語対応</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709209185"/>
                  </a:ext>
                </a:extLst>
              </a:tr>
              <a:tr h="226379">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依頼者で対応すべき内容の範囲</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160659623"/>
                  </a:ext>
                </a:extLst>
              </a:tr>
              <a:tr h="226379">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sz="1100" u="none" strike="noStrike" dirty="0" err="1">
                          <a:solidFill>
                            <a:srgbClr val="4D4D4D"/>
                          </a:solidFill>
                          <a:effectLst/>
                        </a:rPr>
                        <a:t>Wifi</a:t>
                      </a:r>
                      <a:r>
                        <a:rPr lang="ja-JP" altLang="en-US" sz="1100" u="none" strike="noStrike" dirty="0">
                          <a:solidFill>
                            <a:srgbClr val="4D4D4D"/>
                          </a:solidFill>
                          <a:effectLst/>
                        </a:rPr>
                        <a:t>不通時の対応</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407506277"/>
                  </a:ext>
                </a:extLst>
              </a:tr>
              <a:tr h="226379">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セキュリティ（個人情報保護法関連含む）</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472455489"/>
                  </a:ext>
                </a:extLst>
              </a:tr>
              <a:tr h="226379">
                <a:tc>
                  <a:txBody>
                    <a:bodyPr/>
                    <a:lstStyle/>
                    <a:p>
                      <a:pPr algn="l" fontAlgn="ctr"/>
                      <a:endParaRPr 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70095220"/>
                  </a:ext>
                </a:extLst>
              </a:tr>
              <a:tr h="226379">
                <a:tc>
                  <a:txBody>
                    <a:bodyPr/>
                    <a:lstStyle/>
                    <a:p>
                      <a:pPr algn="l" fontAlgn="ctr"/>
                      <a:r>
                        <a:rPr lang="en-US" sz="1100" u="none" strike="noStrike" dirty="0" err="1">
                          <a:solidFill>
                            <a:srgbClr val="4D4D4D"/>
                          </a:solidFill>
                          <a:effectLst/>
                          <a:latin typeface="Meiryo UI" panose="020B0604030504040204" pitchFamily="34" charset="-128"/>
                          <a:ea typeface="Meiryo UI" panose="020B0604030504040204" pitchFamily="34" charset="-128"/>
                        </a:rPr>
                        <a:t>eConsent</a:t>
                      </a:r>
                      <a:r>
                        <a:rPr lang="ja-JP" altLang="en-US" sz="1100" u="none" strike="noStrike" dirty="0">
                          <a:solidFill>
                            <a:srgbClr val="4D4D4D"/>
                          </a:solidFill>
                          <a:effectLst/>
                          <a:latin typeface="Meiryo UI" panose="020B0604030504040204" pitchFamily="34" charset="-128"/>
                          <a:ea typeface="Meiryo UI" panose="020B0604030504040204" pitchFamily="34" charset="-128"/>
                        </a:rPr>
                        <a:t>ベンダー</a:t>
                      </a:r>
                      <a:endParaRPr 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ベンダー側で用意が必要な供給品や資料の確認</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2509274681"/>
                  </a:ext>
                </a:extLst>
              </a:tr>
              <a:tr h="226379">
                <a:tc>
                  <a:txBody>
                    <a:bodyPr/>
                    <a:lstStyle/>
                    <a:p>
                      <a:pPr algn="l" fontAlgn="ct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施設選定時の仕様説明の資料・</a:t>
                      </a:r>
                      <a:r>
                        <a:rPr lang="en-US" altLang="ja-JP" sz="1100" u="none" strike="noStrike" dirty="0">
                          <a:solidFill>
                            <a:srgbClr val="4D4D4D"/>
                          </a:solidFill>
                          <a:effectLst/>
                          <a:latin typeface="Meiryo UI" panose="020B0604030504040204" pitchFamily="34" charset="-128"/>
                          <a:ea typeface="Meiryo UI" panose="020B0604030504040204" pitchFamily="34" charset="-128"/>
                        </a:rPr>
                        <a:t>Local</a:t>
                      </a:r>
                      <a:r>
                        <a:rPr lang="ja-JP" altLang="en-US" sz="1100" u="none" strike="noStrike" dirty="0">
                          <a:solidFill>
                            <a:srgbClr val="4D4D4D"/>
                          </a:solidFill>
                          <a:effectLst/>
                          <a:latin typeface="Meiryo UI" panose="020B0604030504040204" pitchFamily="34" charset="-128"/>
                          <a:ea typeface="Meiryo UI" panose="020B0604030504040204" pitchFamily="34" charset="-128"/>
                        </a:rPr>
                        <a:t>言語対応可否</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1055447969"/>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仕様書・マニュアル（治験依頼者）</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268564991"/>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操作マニュアル（患者・医療機関スタッフ）・</a:t>
                      </a:r>
                      <a:r>
                        <a:rPr lang="en-US" altLang="ja-JP" sz="1100" u="none" strike="noStrike" dirty="0">
                          <a:solidFill>
                            <a:srgbClr val="4D4D4D"/>
                          </a:solidFill>
                          <a:effectLst/>
                          <a:latin typeface="Meiryo UI" panose="020B0604030504040204" pitchFamily="34" charset="-128"/>
                          <a:ea typeface="Meiryo UI" panose="020B0604030504040204" pitchFamily="34" charset="-128"/>
                        </a:rPr>
                        <a:t>Local</a:t>
                      </a:r>
                      <a:r>
                        <a:rPr lang="ja-JP" altLang="en-US" sz="1100" u="none" strike="noStrike" dirty="0">
                          <a:solidFill>
                            <a:srgbClr val="4D4D4D"/>
                          </a:solidFill>
                          <a:effectLst/>
                          <a:latin typeface="Meiryo UI" panose="020B0604030504040204" pitchFamily="34" charset="-128"/>
                          <a:ea typeface="Meiryo UI" panose="020B0604030504040204" pitchFamily="34" charset="-128"/>
                        </a:rPr>
                        <a:t>言語対応可否</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2979368441"/>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個人情報保護法関連資料（</a:t>
                      </a:r>
                      <a:r>
                        <a:rPr lang="en-US" altLang="ja-JP" sz="1100" u="none" strike="noStrike" dirty="0">
                          <a:solidFill>
                            <a:srgbClr val="4D4D4D"/>
                          </a:solidFill>
                          <a:effectLst/>
                          <a:latin typeface="Meiryo UI" panose="020B0604030504040204" pitchFamily="34" charset="-128"/>
                          <a:ea typeface="Meiryo UI" panose="020B0604030504040204" pitchFamily="34" charset="-128"/>
                        </a:rPr>
                        <a:t>IRB</a:t>
                      </a:r>
                      <a:r>
                        <a:rPr lang="ja-JP" altLang="en-US" sz="1100" u="none" strike="noStrike" dirty="0">
                          <a:solidFill>
                            <a:srgbClr val="4D4D4D"/>
                          </a:solidFill>
                          <a:effectLst/>
                          <a:latin typeface="Meiryo UI" panose="020B0604030504040204" pitchFamily="34" charset="-128"/>
                          <a:ea typeface="Meiryo UI" panose="020B0604030504040204" pitchFamily="34" charset="-128"/>
                        </a:rPr>
                        <a:t>向け）・</a:t>
                      </a:r>
                      <a:r>
                        <a:rPr lang="en-US" altLang="ja-JP" sz="1100" u="none" strike="noStrike" dirty="0">
                          <a:solidFill>
                            <a:srgbClr val="4D4D4D"/>
                          </a:solidFill>
                          <a:effectLst/>
                          <a:latin typeface="Meiryo UI" panose="020B0604030504040204" pitchFamily="34" charset="-128"/>
                          <a:ea typeface="Meiryo UI" panose="020B0604030504040204" pitchFamily="34" charset="-128"/>
                        </a:rPr>
                        <a:t>Local</a:t>
                      </a:r>
                      <a:r>
                        <a:rPr lang="ja-JP" altLang="en-US" sz="1100" u="none" strike="noStrike" dirty="0">
                          <a:solidFill>
                            <a:srgbClr val="4D4D4D"/>
                          </a:solidFill>
                          <a:effectLst/>
                          <a:latin typeface="Meiryo UI" panose="020B0604030504040204" pitchFamily="34" charset="-128"/>
                          <a:ea typeface="Meiryo UI" panose="020B0604030504040204" pitchFamily="34" charset="-128"/>
                        </a:rPr>
                        <a:t>言語対応可否</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3215444367"/>
                  </a:ext>
                </a:extLst>
              </a:tr>
              <a:tr h="226379">
                <a:tc>
                  <a:txBody>
                    <a:bodyPr/>
                    <a:lstStyle/>
                    <a:p>
                      <a:pPr algn="l" fontAlgn="ct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altLang="ja-JP" sz="1100" b="0" i="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UAT/</a:t>
                      </a:r>
                      <a:r>
                        <a:rPr lang="ja-JP" altLang="en-US" sz="1100" b="0" i="0" u="none" strike="noStrike" dirty="0">
                          <a:solidFill>
                            <a:srgbClr val="4D4D4D"/>
                          </a:solidFill>
                          <a:effectLst/>
                          <a:latin typeface="Calibri" panose="020F0502020204030204" pitchFamily="34" charset="0"/>
                          <a:ea typeface="Meiryo UI" panose="020B0604030504040204" pitchFamily="34" charset="-128"/>
                          <a:cs typeface="Calibri" panose="020F0502020204030204" pitchFamily="34" charset="0"/>
                        </a:rPr>
                        <a:t>デモ環境の対応可否（スケジュールも確認）</a:t>
                      </a: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231439880"/>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171450" lvl="0"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動画コンテンツの提供者</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774095629"/>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ベンダー所有</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2977807473"/>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依頼者提供</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2358265692"/>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一般的な「治験とは」</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132450307"/>
                  </a:ext>
                </a:extLst>
              </a:tr>
              <a:tr h="226379">
                <a:tc>
                  <a:txBody>
                    <a:bodyPr/>
                    <a:lstStyle/>
                    <a:p>
                      <a:pPr algn="l" fontAlgn="ctr"/>
                      <a:endParaRPr lang="ja-JP" altLang="en-US" sz="1100" b="0" i="0" u="none" strike="noStrike">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latin typeface="Meiryo UI" panose="020B0604030504040204" pitchFamily="34" charset="-128"/>
                          <a:ea typeface="Meiryo UI" panose="020B0604030504040204" pitchFamily="34" charset="-128"/>
                        </a:rPr>
                        <a:t>イヤホン・タッチペン・タブレットスタンド等の備品</a:t>
                      </a:r>
                      <a:endParaRPr lang="ja-JP" altLang="en-US" sz="1100" b="0" i="0" u="none" strike="noStrike" dirty="0">
                        <a:solidFill>
                          <a:srgbClr val="4D4D4D"/>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tc>
                  <a:txBody>
                    <a:bodyPr/>
                    <a:lstStyle/>
                    <a:p>
                      <a:pPr algn="ctr" fontAlgn="ctr"/>
                      <a:endParaRPr lang="ja-JP" altLang="en-US" sz="1100" b="0" i="0" u="none" strike="noStrike" dirty="0">
                        <a:solidFill>
                          <a:srgbClr val="000000"/>
                        </a:solidFill>
                        <a:effectLst/>
                        <a:latin typeface="Meiryo UI" panose="020B0604030504040204" pitchFamily="34" charset="-128"/>
                        <a:ea typeface="Meiryo UI" panose="020B0604030504040204" pitchFamily="34" charset="-128"/>
                      </a:endParaRPr>
                    </a:p>
                  </a:txBody>
                  <a:tcPr marL="36000" marR="36000" marT="18000" marB="18000" anchor="ctr"/>
                </a:tc>
                <a:extLst>
                  <a:ext uri="{0D108BD9-81ED-4DB2-BD59-A6C34878D82A}">
                    <a16:rowId xmlns:a16="http://schemas.microsoft.com/office/drawing/2014/main" val="1262219375"/>
                  </a:ext>
                </a:extLst>
              </a:tr>
            </a:tbl>
          </a:graphicData>
        </a:graphic>
      </p:graphicFrame>
      <p:sp>
        <p:nvSpPr>
          <p:cNvPr id="5" name="フッター プレースホルダー 4">
            <a:extLst>
              <a:ext uri="{FF2B5EF4-FFF2-40B4-BE49-F238E27FC236}">
                <a16:creationId xmlns:a16="http://schemas.microsoft.com/office/drawing/2014/main" id="{7F883F80-33F9-48CC-A642-775EE7E0E6D7}"/>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EFPIA</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臨床部会　治験の</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IT</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化タスクチーム </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(All reserved by EFPIA)</a:t>
            </a:r>
            <a:endPar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endParaRPr>
          </a:p>
        </p:txBody>
      </p:sp>
    </p:spTree>
    <p:extLst>
      <p:ext uri="{BB962C8B-B14F-4D97-AF65-F5344CB8AC3E}">
        <p14:creationId xmlns:p14="http://schemas.microsoft.com/office/powerpoint/2010/main" val="213494110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35B91DF9-589A-497F-ACE2-15219B8DB3E1}"/>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EFPIA</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臨床部会　治験の</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IT</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化タスクチーム </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(All reserved by EFPIA)</a:t>
            </a:r>
            <a:endPar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endParaRPr>
          </a:p>
        </p:txBody>
      </p:sp>
      <p:sp>
        <p:nvSpPr>
          <p:cNvPr id="4" name="矢印: 五方向 3">
            <a:extLst>
              <a:ext uri="{FF2B5EF4-FFF2-40B4-BE49-F238E27FC236}">
                <a16:creationId xmlns:a16="http://schemas.microsoft.com/office/drawing/2014/main" id="{50E42F35-629C-4556-AB24-7801ED4FB018}"/>
              </a:ext>
            </a:extLst>
          </p:cNvPr>
          <p:cNvSpPr/>
          <p:nvPr/>
        </p:nvSpPr>
        <p:spPr>
          <a:xfrm>
            <a:off x="332792" y="188640"/>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Segoe UI"/>
                <a:ea typeface="メイリオ"/>
                <a:cs typeface="+mn-cs"/>
              </a:rPr>
              <a:t>選定調査前：施設向け説明資料の準備</a:t>
            </a:r>
          </a:p>
        </p:txBody>
      </p:sp>
      <p:graphicFrame>
        <p:nvGraphicFramePr>
          <p:cNvPr id="7" name="表 6">
            <a:extLst>
              <a:ext uri="{FF2B5EF4-FFF2-40B4-BE49-F238E27FC236}">
                <a16:creationId xmlns:a16="http://schemas.microsoft.com/office/drawing/2014/main" id="{1F652F20-45AD-4533-91D2-1A9F4A4D5DE1}"/>
              </a:ext>
            </a:extLst>
          </p:cNvPr>
          <p:cNvGraphicFramePr>
            <a:graphicFrameLocks noGrp="1"/>
          </p:cNvGraphicFramePr>
          <p:nvPr>
            <p:extLst>
              <p:ext uri="{D42A27DB-BD31-4B8C-83A1-F6EECF244321}">
                <p14:modId xmlns:p14="http://schemas.microsoft.com/office/powerpoint/2010/main" val="3761267180"/>
              </p:ext>
            </p:extLst>
          </p:nvPr>
        </p:nvGraphicFramePr>
        <p:xfrm>
          <a:off x="229800" y="836712"/>
          <a:ext cx="11732399" cy="3600400"/>
        </p:xfrm>
        <a:graphic>
          <a:graphicData uri="http://schemas.openxmlformats.org/drawingml/2006/table">
            <a:tbl>
              <a:tblPr>
                <a:tableStyleId>{5C22544A-7EE6-4342-B048-85BDC9FD1C3A}</a:tableStyleId>
              </a:tblPr>
              <a:tblGrid>
                <a:gridCol w="1451333">
                  <a:extLst>
                    <a:ext uri="{9D8B030D-6E8A-4147-A177-3AD203B41FA5}">
                      <a16:colId xmlns:a16="http://schemas.microsoft.com/office/drawing/2014/main" val="3895266279"/>
                    </a:ext>
                  </a:extLst>
                </a:gridCol>
                <a:gridCol w="7757532">
                  <a:extLst>
                    <a:ext uri="{9D8B030D-6E8A-4147-A177-3AD203B41FA5}">
                      <a16:colId xmlns:a16="http://schemas.microsoft.com/office/drawing/2014/main" val="2751152620"/>
                    </a:ext>
                  </a:extLst>
                </a:gridCol>
                <a:gridCol w="841178">
                  <a:extLst>
                    <a:ext uri="{9D8B030D-6E8A-4147-A177-3AD203B41FA5}">
                      <a16:colId xmlns:a16="http://schemas.microsoft.com/office/drawing/2014/main" val="1372074009"/>
                    </a:ext>
                  </a:extLst>
                </a:gridCol>
                <a:gridCol w="841178">
                  <a:extLst>
                    <a:ext uri="{9D8B030D-6E8A-4147-A177-3AD203B41FA5}">
                      <a16:colId xmlns:a16="http://schemas.microsoft.com/office/drawing/2014/main" val="3675220886"/>
                    </a:ext>
                  </a:extLst>
                </a:gridCol>
                <a:gridCol w="841178">
                  <a:extLst>
                    <a:ext uri="{9D8B030D-6E8A-4147-A177-3AD203B41FA5}">
                      <a16:colId xmlns:a16="http://schemas.microsoft.com/office/drawing/2014/main" val="2885009050"/>
                    </a:ext>
                  </a:extLst>
                </a:gridCol>
              </a:tblGrid>
              <a:tr h="225025">
                <a:tc>
                  <a:txBody>
                    <a:bodyPr/>
                    <a:lstStyle/>
                    <a:p>
                      <a:pPr algn="ctr" fontAlgn="ctr"/>
                      <a:endParaRPr lang="ja-JP" alt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ja-JP" altLang="en-US" sz="1100" b="1" u="none" strike="noStrike" dirty="0">
                          <a:solidFill>
                            <a:schemeClr val="bg1"/>
                          </a:solidFill>
                          <a:effectLst/>
                        </a:rPr>
                        <a:t>確認項目</a:t>
                      </a:r>
                      <a:endParaRPr lang="ja-JP" alt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Yes</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No</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dirty="0">
                          <a:solidFill>
                            <a:schemeClr val="bg1"/>
                          </a:solidFill>
                          <a:effectLst/>
                        </a:rPr>
                        <a:t>NA</a:t>
                      </a:r>
                      <a:endParaRPr 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extLst>
                  <a:ext uri="{0D108BD9-81ED-4DB2-BD59-A6C34878D82A}">
                    <a16:rowId xmlns:a16="http://schemas.microsoft.com/office/drawing/2014/main" val="1656187110"/>
                  </a:ext>
                </a:extLst>
              </a:tr>
              <a:tr h="225025">
                <a:tc>
                  <a:txBody>
                    <a:bodyPr/>
                    <a:lstStyle/>
                    <a:p>
                      <a:pPr algn="l" fontAlgn="ctr"/>
                      <a:r>
                        <a:rPr lang="zh-TW" altLang="en-US" sz="1100" u="none" strike="noStrike" dirty="0">
                          <a:solidFill>
                            <a:srgbClr val="4D4D4D"/>
                          </a:solidFill>
                          <a:effectLst/>
                        </a:rPr>
                        <a:t>実施医療機関</a:t>
                      </a:r>
                      <a:endParaRPr lang="zh-TW"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医療機関が知りたい事の確認</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576295515"/>
                  </a:ext>
                </a:extLst>
              </a:tr>
              <a:tr h="225025">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紙でも使用できるか（システムエラー・通信障害時のオプションや被験者が紙版を希望する場合など）</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243513917"/>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施設版の反映に制限があるか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575641614"/>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動画を削除したりできるか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12561399"/>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189232900"/>
                  </a:ext>
                </a:extLst>
              </a:tr>
              <a:tr h="225025">
                <a:tc>
                  <a:txBody>
                    <a:bodyPr/>
                    <a:lstStyle/>
                    <a:p>
                      <a:pPr algn="l" fontAlgn="ctr"/>
                      <a:r>
                        <a:rPr lang="ja-JP" altLang="en-US" sz="1100" u="none" strike="noStrike">
                          <a:solidFill>
                            <a:srgbClr val="4D4D4D"/>
                          </a:solidFill>
                          <a:effectLst/>
                        </a:rPr>
                        <a:t>治験依頼者</a:t>
                      </a: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err="1">
                          <a:solidFill>
                            <a:srgbClr val="4D4D4D"/>
                          </a:solidFill>
                          <a:effectLst/>
                        </a:rPr>
                        <a:t>eConsent</a:t>
                      </a:r>
                      <a:r>
                        <a:rPr lang="en-US" altLang="ja-JP" sz="1100" u="none" strike="noStrike" dirty="0">
                          <a:solidFill>
                            <a:srgbClr val="4D4D4D"/>
                          </a:solidFill>
                          <a:effectLst/>
                        </a:rPr>
                        <a:t> </a:t>
                      </a:r>
                      <a:r>
                        <a:rPr lang="ja-JP" altLang="en-US" sz="1100" u="none" strike="noStrike" dirty="0">
                          <a:solidFill>
                            <a:srgbClr val="4D4D4D"/>
                          </a:solidFill>
                          <a:effectLst/>
                        </a:rPr>
                        <a:t>ベンダーが準備する説明資料のレビュー</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131293180"/>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試験特有な部分の情報提供</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323397546"/>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sz="1100" u="none" strike="noStrike" dirty="0">
                          <a:solidFill>
                            <a:srgbClr val="4D4D4D"/>
                          </a:solidFill>
                          <a:effectLst/>
                        </a:rPr>
                        <a:t>FAQ</a:t>
                      </a:r>
                      <a:r>
                        <a:rPr lang="ja-JP" altLang="en-US" sz="1100" u="none" strike="noStrike" dirty="0">
                          <a:solidFill>
                            <a:srgbClr val="4D4D4D"/>
                          </a:solidFill>
                          <a:effectLst/>
                        </a:rPr>
                        <a:t>の準備</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959517430"/>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35731240"/>
                  </a:ext>
                </a:extLst>
              </a:tr>
              <a:tr h="225025">
                <a:tc>
                  <a:txBody>
                    <a:bodyPr/>
                    <a:lstStyle/>
                    <a:p>
                      <a:pPr algn="l" fontAlgn="ctr"/>
                      <a:r>
                        <a:rPr lang="en-US" sz="1100" u="none" strike="noStrike" dirty="0" err="1">
                          <a:solidFill>
                            <a:srgbClr val="4D4D4D"/>
                          </a:solidFill>
                          <a:effectLst/>
                        </a:rPr>
                        <a:t>eConsent</a:t>
                      </a:r>
                      <a:r>
                        <a:rPr lang="ja-JP" altLang="en-US" sz="1100" u="none" strike="noStrike" dirty="0">
                          <a:solidFill>
                            <a:srgbClr val="4D4D4D"/>
                          </a:solidFill>
                          <a:effectLst/>
                        </a:rPr>
                        <a:t>ベンダー</a:t>
                      </a:r>
                      <a:endParaRPr 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solidFill>
                            <a:srgbClr val="4D4D4D"/>
                          </a:solidFill>
                          <a:effectLst/>
                        </a:rPr>
                        <a:t>施設向け説明資料の提供依頼</a:t>
                      </a: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98459292"/>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スタンダードなもの</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319334466"/>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試験特有なもの</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302987520"/>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その他盛り込んでほしいコンテンツ（治験依頼者からの要）</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225492317"/>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英語しかない場合の日本語資料提供可否・作成者</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906805405"/>
                  </a:ext>
                </a:extLst>
              </a:tr>
              <a:tr h="2250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err="1">
                          <a:solidFill>
                            <a:srgbClr val="4D4D4D"/>
                          </a:solidFill>
                          <a:effectLst/>
                        </a:rPr>
                        <a:t>eConsent</a:t>
                      </a:r>
                      <a:r>
                        <a:rPr lang="ja-JP" altLang="en-US" sz="1100" u="none" strike="noStrike" dirty="0">
                          <a:solidFill>
                            <a:srgbClr val="4D4D4D"/>
                          </a:solidFill>
                          <a:effectLst/>
                        </a:rPr>
                        <a:t>セキュリティ要件（機密性，完全性，可用性）の説明サポート</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571441920"/>
                  </a:ext>
                </a:extLst>
              </a:tr>
            </a:tbl>
          </a:graphicData>
        </a:graphic>
      </p:graphicFrame>
    </p:spTree>
    <p:extLst>
      <p:ext uri="{BB962C8B-B14F-4D97-AF65-F5344CB8AC3E}">
        <p14:creationId xmlns:p14="http://schemas.microsoft.com/office/powerpoint/2010/main" val="228714361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A7EF86BA-8590-4960-A1EB-413F497B1477}"/>
              </a:ext>
            </a:extLst>
          </p:cNvPr>
          <p:cNvSpPr>
            <a:spLocks noGrp="1"/>
          </p:cNvSpPr>
          <p:nvPr>
            <p:ph type="body" sz="quarter" idx="13"/>
          </p:nvPr>
        </p:nvSpPr>
        <p:spPr/>
        <p:txBody>
          <a:bodyPr/>
          <a:lstStyle/>
          <a:p>
            <a:endParaRPr lang="ja-JP" altLang="en-US"/>
          </a:p>
        </p:txBody>
      </p:sp>
      <p:sp>
        <p:nvSpPr>
          <p:cNvPr id="5" name="フッター プレースホルダー 4">
            <a:extLst>
              <a:ext uri="{FF2B5EF4-FFF2-40B4-BE49-F238E27FC236}">
                <a16:creationId xmlns:a16="http://schemas.microsoft.com/office/drawing/2014/main" id="{714EF070-EFFA-4C70-9CAB-115E3706CB1B}"/>
              </a:ext>
            </a:extLst>
          </p:cNvPr>
          <p:cNvSpPr>
            <a:spLocks noGrp="1"/>
          </p:cNvSpPr>
          <p:nvPr>
            <p:ph type="ftr" sz="quarter" idx="2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EFPIA</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臨床部会　治験の</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IT</a:t>
            </a:r>
            <a:r>
              <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rPr>
              <a:t>化タスクチーム </a:t>
            </a:r>
            <a:r>
              <a:rPr kumimoji="1" lang="en-US" altLang="ja-JP" sz="933" b="0" i="0" u="none" strike="noStrike" kern="1200" cap="none" spc="0" normalizeH="0" baseline="0" noProof="0" dirty="0">
                <a:ln>
                  <a:noFill/>
                </a:ln>
                <a:solidFill>
                  <a:srgbClr val="F89C27"/>
                </a:solidFill>
                <a:effectLst/>
                <a:uLnTx/>
                <a:uFillTx/>
                <a:latin typeface="Segoe UI"/>
                <a:ea typeface="メイリオ"/>
                <a:cs typeface="+mn-cs"/>
              </a:rPr>
              <a:t>(All reserved by EFPIA)</a:t>
            </a:r>
            <a:endParaRPr kumimoji="1" lang="ja-JP" altLang="en-US" sz="933" b="0" i="0" u="none" strike="noStrike" kern="1200" cap="none" spc="0" normalizeH="0" baseline="0" noProof="0" dirty="0">
              <a:ln>
                <a:noFill/>
              </a:ln>
              <a:solidFill>
                <a:srgbClr val="F89C27"/>
              </a:solidFill>
              <a:effectLst/>
              <a:uLnTx/>
              <a:uFillTx/>
              <a:latin typeface="Segoe UI"/>
              <a:ea typeface="メイリオ"/>
              <a:cs typeface="+mn-cs"/>
            </a:endParaRPr>
          </a:p>
        </p:txBody>
      </p:sp>
      <p:sp>
        <p:nvSpPr>
          <p:cNvPr id="4" name="矢印: 五方向 3">
            <a:extLst>
              <a:ext uri="{FF2B5EF4-FFF2-40B4-BE49-F238E27FC236}">
                <a16:creationId xmlns:a16="http://schemas.microsoft.com/office/drawing/2014/main" id="{50E42F35-629C-4556-AB24-7801ED4FB018}"/>
              </a:ext>
            </a:extLst>
          </p:cNvPr>
          <p:cNvSpPr/>
          <p:nvPr/>
        </p:nvSpPr>
        <p:spPr>
          <a:xfrm>
            <a:off x="395340" y="470938"/>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3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srgbClr val="28889C"/>
                </a:solidFill>
                <a:effectLst/>
                <a:uLnTx/>
                <a:uFillTx/>
                <a:latin typeface="Segoe UI"/>
                <a:ea typeface="メイリオ"/>
                <a:cs typeface="+mn-cs"/>
              </a:rPr>
              <a:t>選定調査時</a:t>
            </a:r>
          </a:p>
        </p:txBody>
      </p:sp>
      <p:graphicFrame>
        <p:nvGraphicFramePr>
          <p:cNvPr id="3" name="表 2">
            <a:extLst>
              <a:ext uri="{FF2B5EF4-FFF2-40B4-BE49-F238E27FC236}">
                <a16:creationId xmlns:a16="http://schemas.microsoft.com/office/drawing/2014/main" id="{8757082B-11F7-40F7-83BB-BC06ACBFDD0E}"/>
              </a:ext>
            </a:extLst>
          </p:cNvPr>
          <p:cNvGraphicFramePr>
            <a:graphicFrameLocks noGrp="1"/>
          </p:cNvGraphicFramePr>
          <p:nvPr>
            <p:extLst>
              <p:ext uri="{D42A27DB-BD31-4B8C-83A1-F6EECF244321}">
                <p14:modId xmlns:p14="http://schemas.microsoft.com/office/powerpoint/2010/main" val="3113612349"/>
              </p:ext>
            </p:extLst>
          </p:nvPr>
        </p:nvGraphicFramePr>
        <p:xfrm>
          <a:off x="368375" y="1052736"/>
          <a:ext cx="11517067" cy="5715000"/>
        </p:xfrm>
        <a:graphic>
          <a:graphicData uri="http://schemas.openxmlformats.org/drawingml/2006/table">
            <a:tbl>
              <a:tblPr>
                <a:tableStyleId>{5C22544A-7EE6-4342-B048-85BDC9FD1C3A}</a:tableStyleId>
              </a:tblPr>
              <a:tblGrid>
                <a:gridCol w="1288025">
                  <a:extLst>
                    <a:ext uri="{9D8B030D-6E8A-4147-A177-3AD203B41FA5}">
                      <a16:colId xmlns:a16="http://schemas.microsoft.com/office/drawing/2014/main" val="2452681524"/>
                    </a:ext>
                  </a:extLst>
                </a:gridCol>
                <a:gridCol w="7718276">
                  <a:extLst>
                    <a:ext uri="{9D8B030D-6E8A-4147-A177-3AD203B41FA5}">
                      <a16:colId xmlns:a16="http://schemas.microsoft.com/office/drawing/2014/main" val="2684363419"/>
                    </a:ext>
                  </a:extLst>
                </a:gridCol>
                <a:gridCol w="836922">
                  <a:extLst>
                    <a:ext uri="{9D8B030D-6E8A-4147-A177-3AD203B41FA5}">
                      <a16:colId xmlns:a16="http://schemas.microsoft.com/office/drawing/2014/main" val="2578992018"/>
                    </a:ext>
                  </a:extLst>
                </a:gridCol>
                <a:gridCol w="836922">
                  <a:extLst>
                    <a:ext uri="{9D8B030D-6E8A-4147-A177-3AD203B41FA5}">
                      <a16:colId xmlns:a16="http://schemas.microsoft.com/office/drawing/2014/main" val="2965525071"/>
                    </a:ext>
                  </a:extLst>
                </a:gridCol>
                <a:gridCol w="836922">
                  <a:extLst>
                    <a:ext uri="{9D8B030D-6E8A-4147-A177-3AD203B41FA5}">
                      <a16:colId xmlns:a16="http://schemas.microsoft.com/office/drawing/2014/main" val="2750600194"/>
                    </a:ext>
                  </a:extLst>
                </a:gridCol>
              </a:tblGrid>
              <a:tr h="238125">
                <a:tc>
                  <a:txBody>
                    <a:bodyPr/>
                    <a:lstStyle/>
                    <a:p>
                      <a:pPr algn="ctr" fontAlgn="ctr"/>
                      <a:endParaRPr lang="ja-JP" alt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ja-JP" altLang="en-US" sz="1100" b="1" u="none" strike="noStrike">
                          <a:solidFill>
                            <a:schemeClr val="bg1"/>
                          </a:solidFill>
                          <a:effectLst/>
                        </a:rPr>
                        <a:t>確認項目</a:t>
                      </a:r>
                      <a:endParaRPr lang="ja-JP" alt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Yes</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No</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dirty="0">
                          <a:solidFill>
                            <a:schemeClr val="bg1"/>
                          </a:solidFill>
                          <a:effectLst/>
                        </a:rPr>
                        <a:t>NA</a:t>
                      </a:r>
                      <a:endParaRPr 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extLst>
                  <a:ext uri="{0D108BD9-81ED-4DB2-BD59-A6C34878D82A}">
                    <a16:rowId xmlns:a16="http://schemas.microsoft.com/office/drawing/2014/main" val="3504445927"/>
                  </a:ext>
                </a:extLst>
              </a:tr>
              <a:tr h="238125">
                <a:tc>
                  <a:txBody>
                    <a:bodyPr/>
                    <a:lstStyle/>
                    <a:p>
                      <a:pPr algn="l" fontAlgn="ctr"/>
                      <a:r>
                        <a:rPr lang="zh-TW" altLang="en-US" sz="1100" u="none" strike="noStrike">
                          <a:solidFill>
                            <a:srgbClr val="4D4D4D"/>
                          </a:solidFill>
                          <a:effectLst/>
                        </a:rPr>
                        <a:t>実施医療機関</a:t>
                      </a:r>
                      <a:endParaRPr lang="zh-TW"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ベンダーと設定した仕様についての説明</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265573448"/>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err="1">
                          <a:solidFill>
                            <a:srgbClr val="4D4D4D"/>
                          </a:solidFill>
                          <a:effectLst/>
                        </a:rPr>
                        <a:t>eConsent</a:t>
                      </a:r>
                      <a:r>
                        <a:rPr lang="ja-JP" altLang="en-US" sz="1100" u="none" strike="noStrike" dirty="0">
                          <a:solidFill>
                            <a:srgbClr val="4D4D4D"/>
                          </a:solidFill>
                          <a:effectLst/>
                        </a:rPr>
                        <a:t>（システム使用と手順）についての対応の可否確認</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559453937"/>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altLang="ja-JP" sz="1100" u="none" strike="noStrike" dirty="0">
                          <a:solidFill>
                            <a:srgbClr val="4D4D4D"/>
                          </a:solidFill>
                          <a:effectLst/>
                        </a:rPr>
                        <a:t>Wi-Fi</a:t>
                      </a:r>
                      <a:r>
                        <a:rPr lang="ja-JP" altLang="en-US" sz="1100" u="none" strike="noStrike" dirty="0">
                          <a:solidFill>
                            <a:srgbClr val="4D4D4D"/>
                          </a:solidFill>
                          <a:effectLst/>
                        </a:rPr>
                        <a:t>環境（施設</a:t>
                      </a:r>
                      <a:r>
                        <a:rPr lang="en-US" altLang="ja-JP" sz="1100" u="none" strike="noStrike" dirty="0">
                          <a:solidFill>
                            <a:srgbClr val="4D4D4D"/>
                          </a:solidFill>
                          <a:effectLst/>
                        </a:rPr>
                        <a:t>Wi-fi</a:t>
                      </a:r>
                      <a:r>
                        <a:rPr lang="ja-JP" altLang="en-US" sz="1100" u="none" strike="noStrike" dirty="0">
                          <a:solidFill>
                            <a:srgbClr val="4D4D4D"/>
                          </a:solidFill>
                          <a:effectLst/>
                        </a:rPr>
                        <a:t>接続可否・ルーターの貸与要否）</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375292647"/>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必要な提供品</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414481275"/>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err="1">
                          <a:solidFill>
                            <a:srgbClr val="4D4D4D"/>
                          </a:solidFill>
                          <a:effectLst/>
                        </a:rPr>
                        <a:t>eConsent</a:t>
                      </a:r>
                      <a:r>
                        <a:rPr lang="ja-JP" altLang="en-US" sz="1100" u="none" strike="noStrike" dirty="0">
                          <a:solidFill>
                            <a:srgbClr val="4D4D4D"/>
                          </a:solidFill>
                          <a:effectLst/>
                        </a:rPr>
                        <a:t>使用による医師・</a:t>
                      </a:r>
                      <a:r>
                        <a:rPr lang="en-US" altLang="ja-JP" sz="1100" u="none" strike="noStrike" dirty="0">
                          <a:solidFill>
                            <a:srgbClr val="4D4D4D"/>
                          </a:solidFill>
                          <a:effectLst/>
                        </a:rPr>
                        <a:t>CRC</a:t>
                      </a:r>
                      <a:r>
                        <a:rPr lang="ja-JP" altLang="en-US" sz="1100" u="none" strike="noStrike" dirty="0">
                          <a:solidFill>
                            <a:srgbClr val="4D4D4D"/>
                          </a:solidFill>
                          <a:effectLst/>
                        </a:rPr>
                        <a:t>に係る負担（時間・トレーニング）についての説明と理解</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951932163"/>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a:solidFill>
                            <a:srgbClr val="4D4D4D"/>
                          </a:solidFill>
                          <a:effectLst/>
                        </a:rPr>
                        <a:t>IRB</a:t>
                      </a:r>
                      <a:r>
                        <a:rPr lang="ja-JP" altLang="en-US" sz="1100" u="none" strike="noStrike" dirty="0">
                          <a:solidFill>
                            <a:srgbClr val="4D4D4D"/>
                          </a:solidFill>
                          <a:effectLst/>
                        </a:rPr>
                        <a:t>審議資料の確認（次のページ）</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187400905"/>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デモ・動作確認の要否検討</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715967381"/>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540416717"/>
                  </a:ext>
                </a:extLst>
              </a:tr>
              <a:tr h="238125">
                <a:tc>
                  <a:txBody>
                    <a:bodyPr/>
                    <a:lstStyle/>
                    <a:p>
                      <a:pPr algn="l" fontAlgn="ctr"/>
                      <a:r>
                        <a:rPr lang="ja-JP" altLang="en-US" sz="1100" u="none" strike="noStrike">
                          <a:solidFill>
                            <a:srgbClr val="4D4D4D"/>
                          </a:solidFill>
                          <a:effectLst/>
                        </a:rPr>
                        <a:t>治験依頼者</a:t>
                      </a: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施設向け説明資料を用いた説明</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720582336"/>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依頼者が実施</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559973346"/>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solidFill>
                            <a:srgbClr val="4D4D4D"/>
                          </a:solidFill>
                          <a:effectLst/>
                        </a:rPr>
                        <a:t>ベンダーが実施</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695775953"/>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受入可の場合，依頼者版</a:t>
                      </a:r>
                      <a:r>
                        <a:rPr lang="en-US" altLang="ja-JP" sz="1100" u="none" strike="noStrike" dirty="0">
                          <a:solidFill>
                            <a:srgbClr val="4D4D4D"/>
                          </a:solidFill>
                          <a:effectLst/>
                        </a:rPr>
                        <a:t>ICF</a:t>
                      </a:r>
                      <a:r>
                        <a:rPr lang="ja-JP" altLang="en-US" sz="1100" u="none" strike="noStrike" dirty="0">
                          <a:solidFill>
                            <a:srgbClr val="4D4D4D"/>
                          </a:solidFill>
                          <a:effectLst/>
                        </a:rPr>
                        <a:t>提供～施設版完成までの所要期間の提示</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993015329"/>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目標</a:t>
                      </a:r>
                      <a:r>
                        <a:rPr lang="en-US" sz="1100" u="none" strike="noStrike" dirty="0">
                          <a:solidFill>
                            <a:srgbClr val="4D4D4D"/>
                          </a:solidFill>
                          <a:effectLst/>
                        </a:rPr>
                        <a:t>IRB</a:t>
                      </a:r>
                      <a:r>
                        <a:rPr lang="ja-JP" altLang="en-US" sz="1100" u="none" strike="noStrike" dirty="0">
                          <a:solidFill>
                            <a:srgbClr val="4D4D4D"/>
                          </a:solidFill>
                          <a:effectLst/>
                        </a:rPr>
                        <a:t>の決定</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87647263"/>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en-US" altLang="ja-JP" sz="1100" u="none" strike="noStrike" dirty="0">
                          <a:solidFill>
                            <a:srgbClr val="4D4D4D"/>
                          </a:solidFill>
                          <a:effectLst/>
                        </a:rPr>
                        <a:t>ICF</a:t>
                      </a:r>
                      <a:r>
                        <a:rPr lang="ja-JP" altLang="en-US" sz="1100" u="none" strike="noStrike" dirty="0">
                          <a:solidFill>
                            <a:srgbClr val="4D4D4D"/>
                          </a:solidFill>
                          <a:effectLst/>
                        </a:rPr>
                        <a:t>関連</a:t>
                      </a:r>
                      <a:r>
                        <a:rPr lang="en-US" altLang="ja-JP" sz="1100" u="none" strike="noStrike" dirty="0">
                          <a:solidFill>
                            <a:srgbClr val="4D4D4D"/>
                          </a:solidFill>
                          <a:effectLst/>
                        </a:rPr>
                        <a:t>To Do</a:t>
                      </a:r>
                      <a:r>
                        <a:rPr lang="ja-JP" altLang="en-US" sz="1100" u="none" strike="noStrike" dirty="0">
                          <a:solidFill>
                            <a:srgbClr val="4D4D4D"/>
                          </a:solidFill>
                          <a:effectLst/>
                        </a:rPr>
                        <a:t>とタイムラインの設定</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420097976"/>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施設テンプレートがある場合，異なるレイアウトになる可能性の許容可否</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674263617"/>
                  </a:ext>
                </a:extLst>
              </a:tr>
              <a:tr h="238125">
                <a:tc>
                  <a:txBody>
                    <a:bodyPr/>
                    <a:lstStyle/>
                    <a:p>
                      <a:pPr algn="l" fontAlgn="ctr"/>
                      <a:r>
                        <a:rPr lang="ja-JP" altLang="en-US" sz="1100" u="none" strike="noStrike">
                          <a:solidFill>
                            <a:srgbClr val="4D4D4D"/>
                          </a:solidFill>
                          <a:effectLst/>
                        </a:rPr>
                        <a:t>治験依頼者</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0" indent="0" algn="l" fontAlgn="ctr">
                        <a:buFont typeface="Wingdings" panose="05000000000000000000" pitchFamily="2" charset="2"/>
                        <a:buNone/>
                      </a:pPr>
                      <a:r>
                        <a:rPr lang="ja-JP" altLang="en-US" sz="1100" u="none" strike="noStrike" dirty="0">
                          <a:solidFill>
                            <a:srgbClr val="4D4D4D"/>
                          </a:solidFill>
                          <a:effectLst/>
                        </a:rPr>
                        <a:t>（</a:t>
                      </a:r>
                      <a:r>
                        <a:rPr lang="en-US" altLang="ja-JP" sz="1100" u="none" strike="noStrike" dirty="0">
                          <a:solidFill>
                            <a:srgbClr val="4D4D4D"/>
                          </a:solidFill>
                          <a:effectLst/>
                        </a:rPr>
                        <a:t>IRB</a:t>
                      </a:r>
                      <a:r>
                        <a:rPr lang="ja-JP" altLang="en-US" sz="1100" u="none" strike="noStrike" dirty="0">
                          <a:solidFill>
                            <a:srgbClr val="4D4D4D"/>
                          </a:solidFill>
                          <a:effectLst/>
                        </a:rPr>
                        <a:t>審議資料の確認）選定時に，依頼者から準備予定の資料と</a:t>
                      </a:r>
                      <a:r>
                        <a:rPr lang="en-US" altLang="ja-JP" sz="1100" u="none" strike="noStrike" dirty="0">
                          <a:solidFill>
                            <a:srgbClr val="4D4D4D"/>
                          </a:solidFill>
                          <a:effectLst/>
                        </a:rPr>
                        <a:t>IRB</a:t>
                      </a:r>
                      <a:r>
                        <a:rPr lang="ja-JP" altLang="en-US" sz="1100" u="none" strike="noStrike" dirty="0">
                          <a:solidFill>
                            <a:srgbClr val="4D4D4D"/>
                          </a:solidFill>
                          <a:effectLst/>
                        </a:rPr>
                        <a:t>審議資料として必要なものをすり合わせる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548545286"/>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sz="1100" u="none" strike="noStrike" dirty="0" err="1">
                          <a:solidFill>
                            <a:srgbClr val="4D4D4D"/>
                          </a:solidFill>
                          <a:effectLst/>
                        </a:rPr>
                        <a:t>eConsent</a:t>
                      </a:r>
                      <a:r>
                        <a:rPr lang="ja-JP" altLang="en-US" sz="1100" u="none" strike="noStrike" dirty="0">
                          <a:solidFill>
                            <a:srgbClr val="4D4D4D"/>
                          </a:solidFill>
                          <a:effectLst/>
                        </a:rPr>
                        <a:t>の印刷物形式（スクリーンショット</a:t>
                      </a:r>
                      <a:r>
                        <a:rPr lang="en-US" sz="1100" u="none" strike="noStrike" dirty="0">
                          <a:solidFill>
                            <a:srgbClr val="4D4D4D"/>
                          </a:solidFill>
                          <a:effectLst/>
                        </a:rPr>
                        <a:t> or </a:t>
                      </a:r>
                      <a:r>
                        <a:rPr lang="ja-JP" altLang="en-US" sz="1100" u="none" strike="noStrike" dirty="0">
                          <a:solidFill>
                            <a:srgbClr val="4D4D4D"/>
                          </a:solidFill>
                          <a:effectLst/>
                        </a:rPr>
                        <a:t>文言があれば</a:t>
                      </a:r>
                      <a:r>
                        <a:rPr lang="en-US" sz="1100" u="none" strike="noStrike" dirty="0">
                          <a:solidFill>
                            <a:srgbClr val="4D4D4D"/>
                          </a:solidFill>
                          <a:effectLst/>
                        </a:rPr>
                        <a:t>OK）</a:t>
                      </a:r>
                      <a:endParaRPr 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9301620"/>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動画入りの</a:t>
                      </a:r>
                      <a:r>
                        <a:rPr lang="en-US" altLang="ja-JP" sz="1100" u="none" strike="noStrike" dirty="0" err="1">
                          <a:solidFill>
                            <a:srgbClr val="4D4D4D"/>
                          </a:solidFill>
                          <a:effectLst/>
                        </a:rPr>
                        <a:t>eConsent</a:t>
                      </a:r>
                      <a:r>
                        <a:rPr lang="ja-JP" altLang="en-US" sz="1100" u="none" strike="noStrike" dirty="0">
                          <a:solidFill>
                            <a:srgbClr val="4D4D4D"/>
                          </a:solidFill>
                          <a:effectLst/>
                        </a:rPr>
                        <a:t>の場合の，動画部分の資料提出方法</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514312262"/>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患者向け操作資料 （該当する場合）</a:t>
                      </a:r>
                      <a:endParaRPr 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082832271"/>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a:solidFill>
                            <a:srgbClr val="4D4D4D"/>
                          </a:solidFill>
                          <a:effectLst/>
                        </a:rPr>
                        <a:t>IRB</a:t>
                      </a:r>
                      <a:r>
                        <a:rPr lang="ja-JP" altLang="en-US" sz="1100" u="none" strike="noStrike" dirty="0">
                          <a:solidFill>
                            <a:srgbClr val="4D4D4D"/>
                          </a:solidFill>
                          <a:effectLst/>
                        </a:rPr>
                        <a:t>に対する</a:t>
                      </a:r>
                      <a:r>
                        <a:rPr lang="en-US" altLang="ja-JP" sz="1100" u="none" strike="noStrike" dirty="0" err="1">
                          <a:solidFill>
                            <a:srgbClr val="4D4D4D"/>
                          </a:solidFill>
                          <a:effectLst/>
                        </a:rPr>
                        <a:t>eConsent</a:t>
                      </a:r>
                      <a:r>
                        <a:rPr lang="ja-JP" altLang="en-US" sz="1100" u="none" strike="noStrike" dirty="0">
                          <a:solidFill>
                            <a:srgbClr val="4D4D4D"/>
                          </a:solidFill>
                          <a:effectLst/>
                        </a:rPr>
                        <a:t>のプライバシーやセキュリティを説明する資料</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352419956"/>
                  </a:ext>
                </a:extLst>
              </a:tr>
              <a:tr h="238125">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動画の絵コンテ、言葉の説明の資料とか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862967730"/>
                  </a:ext>
                </a:extLst>
              </a:tr>
              <a:tr h="238125">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746379149"/>
                  </a:ext>
                </a:extLst>
              </a:tr>
              <a:tr h="238125">
                <a:tc>
                  <a:txBody>
                    <a:bodyPr/>
                    <a:lstStyle/>
                    <a:p>
                      <a:pPr algn="l" fontAlgn="ctr"/>
                      <a:r>
                        <a:rPr lang="en-US" sz="1100" u="none" strike="noStrike" dirty="0" err="1">
                          <a:solidFill>
                            <a:srgbClr val="4D4D4D"/>
                          </a:solidFill>
                          <a:effectLst/>
                        </a:rPr>
                        <a:t>eConsent</a:t>
                      </a:r>
                      <a:r>
                        <a:rPr lang="en-US" sz="1100" u="none" strike="noStrike" dirty="0">
                          <a:solidFill>
                            <a:srgbClr val="4D4D4D"/>
                          </a:solidFill>
                          <a:effectLst/>
                        </a:rPr>
                        <a:t> </a:t>
                      </a:r>
                      <a:r>
                        <a:rPr lang="ja-JP" altLang="en-US" sz="1100" u="none" strike="noStrike" dirty="0">
                          <a:solidFill>
                            <a:srgbClr val="4D4D4D"/>
                          </a:solidFill>
                          <a:effectLst/>
                        </a:rPr>
                        <a:t>ベンダー</a:t>
                      </a:r>
                      <a:endParaRPr 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solidFill>
                            <a:srgbClr val="4D4D4D"/>
                          </a:solidFill>
                          <a:effectLst/>
                        </a:rPr>
                        <a:t>デモ・動作確認が行えるように手配する</a:t>
                      </a: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4D4D4D"/>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880909345"/>
                  </a:ext>
                </a:extLst>
              </a:tr>
            </a:tbl>
          </a:graphicData>
        </a:graphic>
      </p:graphicFrame>
    </p:spTree>
    <p:extLst>
      <p:ext uri="{BB962C8B-B14F-4D97-AF65-F5344CB8AC3E}">
        <p14:creationId xmlns:p14="http://schemas.microsoft.com/office/powerpoint/2010/main" val="24039884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124412-2DCB-4F2A-88FC-8AC2B2E152CD}"/>
              </a:ext>
            </a:extLst>
          </p:cNvPr>
          <p:cNvSpPr>
            <a:spLocks noGrp="1"/>
          </p:cNvSpPr>
          <p:nvPr>
            <p:ph type="body" sz="quarter" idx="13"/>
          </p:nvPr>
        </p:nvSpPr>
        <p:spPr/>
        <p:txBody>
          <a:bodyPr/>
          <a:lstStyle/>
          <a:p>
            <a:endParaRPr lang="ja-JP" altLang="en-US"/>
          </a:p>
        </p:txBody>
      </p:sp>
      <p:sp>
        <p:nvSpPr>
          <p:cNvPr id="5" name="フッター プレースホルダー 4">
            <a:extLst>
              <a:ext uri="{FF2B5EF4-FFF2-40B4-BE49-F238E27FC236}">
                <a16:creationId xmlns:a16="http://schemas.microsoft.com/office/drawing/2014/main" id="{2BC41A16-5E6F-4A42-A6F8-CAA0FDEE3719}"/>
              </a:ext>
            </a:extLst>
          </p:cNvPr>
          <p:cNvSpPr>
            <a:spLocks noGrp="1"/>
          </p:cNvSpPr>
          <p:nvPr>
            <p:ph type="ftr" sz="quarter" idx="25"/>
          </p:nvPr>
        </p:nvSpPr>
        <p:spPr/>
        <p:txBody>
          <a:bodyPr/>
          <a:lstStyle/>
          <a:p>
            <a:r>
              <a:rPr kumimoji="1" lang="en-US" altLang="ja-JP" dirty="0"/>
              <a:t>EFPIA</a:t>
            </a:r>
            <a:r>
              <a:rPr kumimoji="1" lang="ja-JP" altLang="en-US" dirty="0"/>
              <a:t>臨床部会　治験の</a:t>
            </a:r>
            <a:r>
              <a:rPr kumimoji="1" lang="en-US" altLang="ja-JP" dirty="0"/>
              <a:t>IT</a:t>
            </a:r>
            <a:r>
              <a:rPr kumimoji="1" lang="ja-JP" altLang="en-US" dirty="0"/>
              <a:t>化タスクチーム </a:t>
            </a:r>
            <a:r>
              <a:rPr kumimoji="1" lang="en-US" altLang="ja-JP" dirty="0"/>
              <a:t>(All reserved by EFPIA)</a:t>
            </a:r>
            <a:endParaRPr kumimoji="1" lang="ja-JP" altLang="en-US" dirty="0"/>
          </a:p>
        </p:txBody>
      </p:sp>
      <p:sp>
        <p:nvSpPr>
          <p:cNvPr id="4" name="矢印: 五方向 3">
            <a:extLst>
              <a:ext uri="{FF2B5EF4-FFF2-40B4-BE49-F238E27FC236}">
                <a16:creationId xmlns:a16="http://schemas.microsoft.com/office/drawing/2014/main" id="{50E42F35-629C-4556-AB24-7801ED4FB018}"/>
              </a:ext>
            </a:extLst>
          </p:cNvPr>
          <p:cNvSpPr/>
          <p:nvPr/>
        </p:nvSpPr>
        <p:spPr>
          <a:xfrm>
            <a:off x="332792" y="188640"/>
            <a:ext cx="10875776" cy="432048"/>
          </a:xfrm>
          <a:prstGeom prst="homePlate">
            <a:avLst/>
          </a:prstGeom>
          <a:solidFill>
            <a:schemeClr val="tx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30000"/>
              </a:lnSpc>
              <a:spcAft>
                <a:spcPts val="600"/>
              </a:spcAft>
            </a:pPr>
            <a:r>
              <a:rPr kumimoji="1" lang="en-US" altLang="ja-JP" b="1" dirty="0">
                <a:solidFill>
                  <a:schemeClr val="tx2"/>
                </a:solidFill>
              </a:rPr>
              <a:t>IRB</a:t>
            </a:r>
            <a:r>
              <a:rPr kumimoji="1" lang="ja-JP" altLang="en-US" b="1" dirty="0">
                <a:solidFill>
                  <a:schemeClr val="tx2"/>
                </a:solidFill>
              </a:rPr>
              <a:t>申請～契約締結</a:t>
            </a:r>
          </a:p>
        </p:txBody>
      </p:sp>
      <p:graphicFrame>
        <p:nvGraphicFramePr>
          <p:cNvPr id="3" name="表 2">
            <a:extLst>
              <a:ext uri="{FF2B5EF4-FFF2-40B4-BE49-F238E27FC236}">
                <a16:creationId xmlns:a16="http://schemas.microsoft.com/office/drawing/2014/main" id="{A4BB2D0E-01E8-47D8-B90D-8A3AB8CB231F}"/>
              </a:ext>
            </a:extLst>
          </p:cNvPr>
          <p:cNvGraphicFramePr>
            <a:graphicFrameLocks noGrp="1"/>
          </p:cNvGraphicFramePr>
          <p:nvPr>
            <p:extLst>
              <p:ext uri="{D42A27DB-BD31-4B8C-83A1-F6EECF244321}">
                <p14:modId xmlns:p14="http://schemas.microsoft.com/office/powerpoint/2010/main" val="262503992"/>
              </p:ext>
            </p:extLst>
          </p:nvPr>
        </p:nvGraphicFramePr>
        <p:xfrm>
          <a:off x="325760" y="1052736"/>
          <a:ext cx="11386863" cy="4286250"/>
        </p:xfrm>
        <a:graphic>
          <a:graphicData uri="http://schemas.openxmlformats.org/drawingml/2006/table">
            <a:tbl>
              <a:tblPr>
                <a:tableStyleId>{5C22544A-7EE6-4342-B048-85BDC9FD1C3A}</a:tableStyleId>
              </a:tblPr>
              <a:tblGrid>
                <a:gridCol w="1231900">
                  <a:extLst>
                    <a:ext uri="{9D8B030D-6E8A-4147-A177-3AD203B41FA5}">
                      <a16:colId xmlns:a16="http://schemas.microsoft.com/office/drawing/2014/main" val="3530166688"/>
                    </a:ext>
                  </a:extLst>
                </a:gridCol>
                <a:gridCol w="7850708">
                  <a:extLst>
                    <a:ext uri="{9D8B030D-6E8A-4147-A177-3AD203B41FA5}">
                      <a16:colId xmlns:a16="http://schemas.microsoft.com/office/drawing/2014/main" val="132322429"/>
                    </a:ext>
                  </a:extLst>
                </a:gridCol>
                <a:gridCol w="768085">
                  <a:extLst>
                    <a:ext uri="{9D8B030D-6E8A-4147-A177-3AD203B41FA5}">
                      <a16:colId xmlns:a16="http://schemas.microsoft.com/office/drawing/2014/main" val="3363196231"/>
                    </a:ext>
                  </a:extLst>
                </a:gridCol>
                <a:gridCol w="768085">
                  <a:extLst>
                    <a:ext uri="{9D8B030D-6E8A-4147-A177-3AD203B41FA5}">
                      <a16:colId xmlns:a16="http://schemas.microsoft.com/office/drawing/2014/main" val="1683040476"/>
                    </a:ext>
                  </a:extLst>
                </a:gridCol>
                <a:gridCol w="768085">
                  <a:extLst>
                    <a:ext uri="{9D8B030D-6E8A-4147-A177-3AD203B41FA5}">
                      <a16:colId xmlns:a16="http://schemas.microsoft.com/office/drawing/2014/main" val="2097824795"/>
                    </a:ext>
                  </a:extLst>
                </a:gridCol>
              </a:tblGrid>
              <a:tr h="238125">
                <a:tc>
                  <a:txBody>
                    <a:bodyPr/>
                    <a:lstStyle/>
                    <a:p>
                      <a:pPr algn="ctr" fontAlgn="ctr"/>
                      <a:endParaRPr lang="ja-JP" alt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ja-JP" altLang="en-US" sz="1100" b="1" u="none" strike="noStrike" dirty="0">
                          <a:solidFill>
                            <a:schemeClr val="bg1"/>
                          </a:solidFill>
                          <a:effectLst/>
                        </a:rPr>
                        <a:t>確認項目</a:t>
                      </a:r>
                      <a:endParaRPr lang="ja-JP" alt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Yes</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a:solidFill>
                            <a:schemeClr val="bg1"/>
                          </a:solidFill>
                          <a:effectLst/>
                        </a:rPr>
                        <a:t>No</a:t>
                      </a:r>
                      <a:endParaRPr lang="en-US" sz="1100" b="1" i="0" u="none" strike="noStrike">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tc>
                  <a:txBody>
                    <a:bodyPr/>
                    <a:lstStyle/>
                    <a:p>
                      <a:pPr algn="ctr" fontAlgn="ctr"/>
                      <a:r>
                        <a:rPr lang="en-US" sz="1100" b="1" u="none" strike="noStrike" dirty="0">
                          <a:solidFill>
                            <a:schemeClr val="bg1"/>
                          </a:solidFill>
                          <a:effectLst/>
                        </a:rPr>
                        <a:t>NA</a:t>
                      </a:r>
                      <a:endParaRPr lang="en-US" sz="1100" b="1" i="0" u="none" strike="noStrike" dirty="0">
                        <a:solidFill>
                          <a:schemeClr val="bg1"/>
                        </a:solidFill>
                        <a:effectLst/>
                        <a:latin typeface="游ゴシック" panose="020B0400000000000000" pitchFamily="34" charset="-128"/>
                        <a:ea typeface="游ゴシック" panose="020B0400000000000000" pitchFamily="34" charset="-128"/>
                      </a:endParaRPr>
                    </a:p>
                  </a:txBody>
                  <a:tcPr marL="36000" marR="36000" marT="18000" marB="18000" anchor="ctr">
                    <a:solidFill>
                      <a:srgbClr val="002060"/>
                    </a:solidFill>
                  </a:tcPr>
                </a:tc>
                <a:extLst>
                  <a:ext uri="{0D108BD9-81ED-4DB2-BD59-A6C34878D82A}">
                    <a16:rowId xmlns:a16="http://schemas.microsoft.com/office/drawing/2014/main" val="2059013898"/>
                  </a:ext>
                </a:extLst>
              </a:tr>
              <a:tr h="238125">
                <a:tc>
                  <a:txBody>
                    <a:bodyPr/>
                    <a:lstStyle/>
                    <a:p>
                      <a:pPr algn="l" fontAlgn="ctr"/>
                      <a:r>
                        <a:rPr lang="zh-TW" altLang="en-US" sz="1100" u="none" strike="noStrike">
                          <a:effectLst/>
                        </a:rPr>
                        <a:t>実施医療機関</a:t>
                      </a:r>
                      <a:endParaRPr lang="zh-TW"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effectLst/>
                        </a:rPr>
                        <a:t>審議資料として提出が必要な資料について確認する（</a:t>
                      </a:r>
                      <a:r>
                        <a:rPr lang="en-US" altLang="ja-JP" sz="1100" u="none" strike="noStrike">
                          <a:effectLst/>
                        </a:rPr>
                        <a:t>IRB</a:t>
                      </a:r>
                      <a:r>
                        <a:rPr lang="ja-JP" altLang="en-US" sz="1100" u="none" strike="noStrike">
                          <a:effectLst/>
                        </a:rPr>
                        <a:t>申請前にレビューが必要であれば対応する）</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019792400"/>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effectLst/>
                        </a:rPr>
                        <a:t>画面のスクリーンショット</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692239167"/>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effectLst/>
                        </a:rPr>
                        <a:t>動画のスクリプト</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596627287"/>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effectLst/>
                        </a:rPr>
                        <a:t>仕様書</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198527230"/>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effectLst/>
                        </a:rPr>
                        <a:t>実画面</a:t>
                      </a:r>
                      <a:r>
                        <a:rPr lang="en-US" sz="1100" u="none" strike="noStrike" dirty="0">
                          <a:effectLst/>
                        </a:rPr>
                        <a:t>or</a:t>
                      </a:r>
                      <a:r>
                        <a:rPr lang="ja-JP" altLang="en-US" sz="1100" u="none" strike="noStrike" dirty="0">
                          <a:effectLst/>
                        </a:rPr>
                        <a:t>実機</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211457113"/>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628650" lvl="1" indent="-171450" algn="l" fontAlgn="ctr">
                        <a:buFont typeface="Wingdings" panose="05000000000000000000" pitchFamily="2" charset="2"/>
                        <a:buChar char="p"/>
                      </a:pPr>
                      <a:r>
                        <a:rPr lang="ja-JP" altLang="en-US" sz="1100" u="none" strike="noStrike" dirty="0">
                          <a:effectLst/>
                        </a:rPr>
                        <a:t>患者向け操作資料</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276816136"/>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dirty="0">
                          <a:effectLst/>
                        </a:rPr>
                        <a:t>ICF</a:t>
                      </a:r>
                      <a:r>
                        <a:rPr lang="ja-JP" altLang="en-US" sz="1100" u="none" strike="noStrike" dirty="0">
                          <a:effectLst/>
                        </a:rPr>
                        <a:t>改訂時に審議資料として提出が必要な資料についても確認する</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730428574"/>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effectLst/>
                        </a:rPr>
                        <a:t>（契約書の確認）院内</a:t>
                      </a:r>
                      <a:r>
                        <a:rPr lang="en-US" altLang="ja-JP" sz="1100" u="none" strike="noStrike">
                          <a:effectLst/>
                        </a:rPr>
                        <a:t>WiFi</a:t>
                      </a:r>
                      <a:r>
                        <a:rPr lang="ja-JP" altLang="en-US" sz="1100" u="none" strike="noStrike">
                          <a:effectLst/>
                        </a:rPr>
                        <a:t>やルーター貸与について</a:t>
                      </a:r>
                      <a:endParaRPr lang="ja-JP" altLang="en-US" sz="1100" u="none" strike="noStrike" dirty="0">
                        <a:effectLst/>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71298783"/>
                  </a:ext>
                </a:extLst>
              </a:tr>
              <a:tr h="238125">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effectLst/>
                        </a:rPr>
                        <a:t>（契約書の確認）記載内容を</a:t>
                      </a:r>
                      <a:r>
                        <a:rPr lang="en-US" altLang="ja-JP" sz="1100" u="none" strike="noStrike" dirty="0" err="1">
                          <a:effectLst/>
                        </a:rPr>
                        <a:t>eConsent</a:t>
                      </a:r>
                      <a:r>
                        <a:rPr lang="ja-JP" altLang="en-US" sz="1100" u="none" strike="noStrike" dirty="0">
                          <a:effectLst/>
                        </a:rPr>
                        <a:t>契約に合わせる。</a:t>
                      </a:r>
                      <a:r>
                        <a:rPr lang="en-US" altLang="ja-JP" sz="1100" u="none" strike="noStrike" dirty="0">
                          <a:effectLst/>
                        </a:rPr>
                        <a:t>Ex.</a:t>
                      </a:r>
                      <a:r>
                        <a:rPr lang="ja-JP" altLang="en-US" sz="1100" u="none" strike="noStrike" dirty="0">
                          <a:effectLst/>
                        </a:rPr>
                        <a:t>「同意は文書で～」等の記載があった場合に修正する</a:t>
                      </a: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1294555223"/>
                  </a:ext>
                </a:extLst>
              </a:tr>
              <a:tr h="238125">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914853664"/>
                  </a:ext>
                </a:extLst>
              </a:tr>
              <a:tr h="238125">
                <a:tc>
                  <a:txBody>
                    <a:bodyPr/>
                    <a:lstStyle/>
                    <a:p>
                      <a:pPr algn="l" fontAlgn="ctr"/>
                      <a:r>
                        <a:rPr lang="ja-JP" altLang="en-US" sz="1100" u="none" strike="noStrike">
                          <a:effectLst/>
                        </a:rPr>
                        <a:t>治験依頼者</a:t>
                      </a: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0" indent="0" algn="l" fontAlgn="ctr">
                        <a:buFont typeface="Wingdings" panose="05000000000000000000" pitchFamily="2" charset="2"/>
                        <a:buNone/>
                      </a:pPr>
                      <a:r>
                        <a:rPr lang="ja-JP" altLang="en-US" sz="1100" u="none" strike="noStrike" dirty="0">
                          <a:effectLst/>
                        </a:rPr>
                        <a:t>選定時に確認した，準備が必要な資料を作成する（トレーニング資料、操作マニュアル）</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180197194"/>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effectLst/>
                        </a:rPr>
                        <a:t>患者向け操作資料 </a:t>
                      </a:r>
                      <a:r>
                        <a:rPr lang="en-US" sz="1100" u="none" strike="noStrike">
                          <a:effectLst/>
                        </a:rPr>
                        <a:t>if applicable</a:t>
                      </a:r>
                      <a:endParaRPr 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089293414"/>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en-US" altLang="ja-JP" sz="1100" u="none" strike="noStrike">
                          <a:effectLst/>
                        </a:rPr>
                        <a:t>IRB</a:t>
                      </a:r>
                      <a:r>
                        <a:rPr lang="ja-JP" altLang="en-US" sz="1100" u="none" strike="noStrike">
                          <a:effectLst/>
                        </a:rPr>
                        <a:t>に対する</a:t>
                      </a:r>
                      <a:r>
                        <a:rPr lang="en-US" altLang="ja-JP" sz="1100" u="none" strike="noStrike">
                          <a:effectLst/>
                        </a:rPr>
                        <a:t>eConsent</a:t>
                      </a:r>
                      <a:r>
                        <a:rPr lang="ja-JP" altLang="en-US" sz="1100" u="none" strike="noStrike">
                          <a:effectLst/>
                        </a:rPr>
                        <a:t>のプライバシーやセキュリティを説明する資料</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794611151"/>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a:effectLst/>
                        </a:rPr>
                        <a:t>動画の絵コンテ、言葉の説明の資料とか</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4095806631"/>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marR="0" lvl="0" indent="-171450" algn="l" defTabSz="914400" rtl="0" eaLnBrk="1" fontAlgn="ctr" latinLnBrk="0" hangingPunct="1">
                        <a:lnSpc>
                          <a:spcPct val="100000"/>
                        </a:lnSpc>
                        <a:spcBef>
                          <a:spcPts val="0"/>
                        </a:spcBef>
                        <a:spcAft>
                          <a:spcPts val="0"/>
                        </a:spcAft>
                        <a:buClrTx/>
                        <a:buSzTx/>
                        <a:buFont typeface="Wingdings" panose="05000000000000000000" pitchFamily="2" charset="2"/>
                        <a:buChar char="p"/>
                        <a:tabLst/>
                        <a:defRPr/>
                      </a:pPr>
                      <a:r>
                        <a:rPr lang="ja-JP" altLang="en-US" sz="1100" u="none" strike="noStrike">
                          <a:effectLst/>
                        </a:rPr>
                        <a:t>（契約書の確認）記載内容を</a:t>
                      </a:r>
                      <a:r>
                        <a:rPr lang="en-US" altLang="ja-JP" sz="1100" u="none" strike="noStrike">
                          <a:effectLst/>
                        </a:rPr>
                        <a:t>eConsent</a:t>
                      </a:r>
                      <a:r>
                        <a:rPr lang="ja-JP" altLang="en-US" sz="1100" u="none" strike="noStrike">
                          <a:effectLst/>
                        </a:rPr>
                        <a:t>契約に合わせる。</a:t>
                      </a:r>
                      <a:r>
                        <a:rPr lang="en-US" altLang="ja-JP" sz="1100" u="none" strike="noStrike">
                          <a:effectLst/>
                        </a:rPr>
                        <a:t>Ex.</a:t>
                      </a:r>
                      <a:r>
                        <a:rPr lang="ja-JP" altLang="en-US" sz="1100" u="none" strike="noStrike">
                          <a:effectLst/>
                        </a:rPr>
                        <a:t>「同意は文書で～」等の記載があった場合に修正する</a:t>
                      </a:r>
                      <a:endParaRPr lang="ja-JP" altLang="en-US" sz="1100" u="none" strike="noStrike" dirty="0">
                        <a:effectLst/>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601563283"/>
                  </a:ext>
                </a:extLst>
              </a:tr>
              <a:tr h="238125">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2482303167"/>
                  </a:ext>
                </a:extLst>
              </a:tr>
              <a:tr h="238125">
                <a:tc>
                  <a:txBody>
                    <a:bodyPr/>
                    <a:lstStyle/>
                    <a:p>
                      <a:pPr algn="l" fontAlgn="ctr"/>
                      <a:r>
                        <a:rPr lang="en-US" sz="1100" u="none" strike="noStrike" dirty="0" err="1">
                          <a:effectLst/>
                        </a:rPr>
                        <a:t>eConsent</a:t>
                      </a:r>
                      <a:r>
                        <a:rPr lang="ja-JP" altLang="en-US" sz="1100" u="none" strike="noStrike" dirty="0">
                          <a:effectLst/>
                        </a:rPr>
                        <a:t>ベンダー</a:t>
                      </a:r>
                      <a:endParaRPr 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marL="171450" indent="-171450" algn="l" fontAlgn="ctr">
                        <a:buFont typeface="Wingdings" panose="05000000000000000000" pitchFamily="2" charset="2"/>
                        <a:buChar char="p"/>
                      </a:pPr>
                      <a:r>
                        <a:rPr lang="ja-JP" altLang="en-US" sz="1100" u="none" strike="noStrike" dirty="0">
                          <a:effectLst/>
                        </a:rPr>
                        <a:t>動画の絵コンテ、言葉の説明の資料とか、情報が漏れないという</a:t>
                      </a:r>
                      <a:r>
                        <a:rPr lang="en-US" altLang="ja-JP" sz="1100" u="none" strike="noStrike" dirty="0">
                          <a:effectLst/>
                        </a:rPr>
                        <a:t>Certificate</a:t>
                      </a:r>
                      <a:r>
                        <a:rPr lang="ja-JP" altLang="en-US" sz="1100" u="none" strike="noStrike" dirty="0">
                          <a:effectLst/>
                        </a:rPr>
                        <a:t>準備</a:t>
                      </a: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tc>
                  <a:txBody>
                    <a:bodyPr/>
                    <a:lstStyle/>
                    <a:p>
                      <a:pPr algn="l" fontAlgn="ctr"/>
                      <a:endParaRPr lang="ja-JP" altLang="en-US" sz="1100" b="0" i="0" u="none" strike="noStrike" dirty="0">
                        <a:solidFill>
                          <a:srgbClr val="000000"/>
                        </a:solidFill>
                        <a:effectLst/>
                        <a:latin typeface="游ゴシック" panose="020B0400000000000000" pitchFamily="34" charset="-128"/>
                        <a:ea typeface="游ゴシック" panose="020B0400000000000000" pitchFamily="34" charset="-128"/>
                      </a:endParaRPr>
                    </a:p>
                  </a:txBody>
                  <a:tcPr marL="36000" marR="36000" marT="18000" marB="18000" anchor="ctr"/>
                </a:tc>
                <a:extLst>
                  <a:ext uri="{0D108BD9-81ED-4DB2-BD59-A6C34878D82A}">
                    <a16:rowId xmlns:a16="http://schemas.microsoft.com/office/drawing/2014/main" val="3548947563"/>
                  </a:ext>
                </a:extLst>
              </a:tr>
            </a:tbl>
          </a:graphicData>
        </a:graphic>
      </p:graphicFrame>
    </p:spTree>
    <p:extLst>
      <p:ext uri="{BB962C8B-B14F-4D97-AF65-F5344CB8AC3E}">
        <p14:creationId xmlns:p14="http://schemas.microsoft.com/office/powerpoint/2010/main" val="207102911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IAAAAAAAAAAwAAAAMAAAAA/////wQAMwwAAAAAAAAAAAAAIAD///////////////8AAAD///////////////8DAAAAAwD///////8DAAAAAwD///////////////////////////////////////////////////////////////////////////////////////////////////////////////////////////////////////////////////////////////////////////////////////////////////////////////////////////////////////////////////////////////////////////////////////////////////////////////////////////////////////////////////////////////////////////////////////////////////////////////////////////////////////////////////////////////////////////////////////////////8BACAA////////////////AAAO////////AwAAAAIA////////////////////////////////////////////////////////////////////////////////////////////////////////////////////////////////////////////////////////////////////////////////////////////////////////////////////////////////////////////////////////////////////////////////////////////////////////////////////////////////////////////////////////////////////////////////////////////////////////////////////////////////////////////////////////////////////////////////////////////////////////////////////////AgACAP///////wQAAAACABAAC8ASNb6q0sdEs95tz4jYpEUFAAAAAAADAAAAAwADAAAAAQADAAAAAwD///////8DAAIA////////BAAAAAMAEAAL4f6pdFVHzUSpYj7a49XgqAUAAAABAAMAAAAAAAMAAAAC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CwMAAAAAAAAAAAAACAB////////////////AAAA////////////////BAAAAAMA////////////////////////////////////////////////////////////////////////////////////////////////////////////////////////////////////////////////////////////////////////////////////////////////////////////////////////////////////////////////////////////////////////////////////////////////////////////////////////////////////////////////////////////////////////////////////////////////////////////////////////////////////////////////////////////////////////////////////////////////////////////////AQAgAf///////////////wAADv///////wQAAAACAP///////////////////////////////////////////////////////////////////////////////////////////////////////////////////////////////////////////////////////////////////////////////////////////////////////////////////////////////////////////////////////////////////////////////////////////////////////////////////////////////////////////////////////////////////////////////////////////////////////////////////////////////////////////////////////////////////////////////////////////////////////////////////////wIAAQEDAAAAAgD///////8aAAZMaW5rZWRTaGFwZXNEYXRhUHJvcGVydHlfMAUAAAAAAAQAAAADAAQAAAABAAMAAQEDAAAAAwD///////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ODgAAAAAAAAAAAAD/////gwCDAAAABV9pZAAQAAAABMASNb6q0sdEs95tz4jYpEUDRGF0YQAbAAAABExpbmtlZFNoYXBlRGF0YQAFAAAAAAACTmFtZQAZAAAATGlua2VkU2hhcGVzRGF0YVByb3BlcnR5ABBWZXJzaW9uAAAAAAAJTGFzdFdyaXRlAIaKLQ6EAQAAAAEA/////8YAxgAAAAVfaWQAEAAAAATh/ql0VUfNRKliPtrj1eCoA0RhdGEAUwAAAAhQcmVzZW50YXRpb25TY2FubmVkRm9yTGlua2VkU2hhcGVzAAECTnVtYmVyRm9ybWF0U2VwYXJhdG9yTW9kZQAKAAAAQXV0b21hdGljAAACTmFtZQAkAAAATGlua2VkU2hhcGVQcmVzZW50YXRpb25TZXR0aW5nc0RhdGEAEFZlcnNpb24AAAAAAAlMYXN0V3JpdGUAtootDoQ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heme/theme1.xml><?xml version="1.0" encoding="utf-8"?>
<a:theme xmlns:a="http://schemas.openxmlformats.org/drawingml/2006/main" name="Office テーマ">
  <a:themeElements>
    <a:clrScheme name="ユーザー定義 1">
      <a:dk1>
        <a:srgbClr val="4D4D4D"/>
      </a:dk1>
      <a:lt1>
        <a:srgbClr val="FFFFFF"/>
      </a:lt1>
      <a:dk2>
        <a:srgbClr val="28889C"/>
      </a:dk2>
      <a:lt2>
        <a:srgbClr val="E7E6E6"/>
      </a:lt2>
      <a:accent1>
        <a:srgbClr val="425563"/>
      </a:accent1>
      <a:accent2>
        <a:srgbClr val="C85A8C"/>
      </a:accent2>
      <a:accent3>
        <a:srgbClr val="CE0106"/>
      </a:accent3>
      <a:accent4>
        <a:srgbClr val="EBC83C"/>
      </a:accent4>
      <a:accent5>
        <a:srgbClr val="00A08C"/>
      </a:accent5>
      <a:accent6>
        <a:srgbClr val="3B5998"/>
      </a:accent6>
      <a:hlink>
        <a:srgbClr val="1DA1F2"/>
      </a:hlink>
      <a:folHlink>
        <a:srgbClr val="954F72"/>
      </a:folHlink>
    </a:clrScheme>
    <a:fontScheme name="メイリオ‗SegoeUI">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effectLst/>
      </a:spPr>
      <a:bodyPr rtlCol="0" anchor="ctr"/>
      <a:lstStyle>
        <a:defPPr algn="l">
          <a:lnSpc>
            <a:spcPct val="130000"/>
          </a:lnSpc>
          <a:spcAft>
            <a:spcPts val="600"/>
          </a:spcAft>
          <a:defRPr dirty="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130000"/>
          </a:lnSpc>
          <a:spcAft>
            <a:spcPts val="600"/>
          </a:spcAft>
          <a:defRPr kumimoji="1" sz="1600" dirty="0" smtClean="0">
            <a:latin typeface="+mn-ea"/>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nk Presentation">
  <a:themeElements>
    <a:clrScheme name="">
      <a:dk1>
        <a:srgbClr val="007C94"/>
      </a:dk1>
      <a:lt1>
        <a:srgbClr val="FFFFFF"/>
      </a:lt1>
      <a:dk2>
        <a:srgbClr val="F7931D"/>
      </a:dk2>
      <a:lt2>
        <a:srgbClr val="808080"/>
      </a:lt2>
      <a:accent1>
        <a:srgbClr val="F7931D"/>
      </a:accent1>
      <a:accent2>
        <a:srgbClr val="E37823"/>
      </a:accent2>
      <a:accent3>
        <a:srgbClr val="FFFFFF"/>
      </a:accent3>
      <a:accent4>
        <a:srgbClr val="00697E"/>
      </a:accent4>
      <a:accent5>
        <a:srgbClr val="FAC8AB"/>
      </a:accent5>
      <a:accent6>
        <a:srgbClr val="CE6C1F"/>
      </a:accent6>
      <a:hlink>
        <a:srgbClr val="2695C1"/>
      </a:hlink>
      <a:folHlink>
        <a:srgbClr val="D3352B"/>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5F6F"/>
        </a:dk1>
        <a:lt1>
          <a:srgbClr val="FFFFFF"/>
        </a:lt1>
        <a:dk2>
          <a:srgbClr val="005F6F"/>
        </a:dk2>
        <a:lt2>
          <a:srgbClr val="808080"/>
        </a:lt2>
        <a:accent1>
          <a:srgbClr val="005F6F"/>
        </a:accent1>
        <a:accent2>
          <a:srgbClr val="E37823"/>
        </a:accent2>
        <a:accent3>
          <a:srgbClr val="FFFFFF"/>
        </a:accent3>
        <a:accent4>
          <a:srgbClr val="00505E"/>
        </a:accent4>
        <a:accent5>
          <a:srgbClr val="AAB6BB"/>
        </a:accent5>
        <a:accent6>
          <a:srgbClr val="CE6C1F"/>
        </a:accent6>
        <a:hlink>
          <a:srgbClr val="007DB8"/>
        </a:hlink>
        <a:folHlink>
          <a:srgbClr val="D3352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D68D22902A0B64C893ACC428834FE5C" ma:contentTypeVersion="2" ma:contentTypeDescription="Create a new document." ma:contentTypeScope="" ma:versionID="32f78a597867b39568b33ef2af77f436">
  <xsd:schema xmlns:xsd="http://www.w3.org/2001/XMLSchema" xmlns:xs="http://www.w3.org/2001/XMLSchema" xmlns:p="http://schemas.microsoft.com/office/2006/metadata/properties" xmlns:ns2="9cc4e9ce-5804-4f1c-b5b6-6358bd6275ae" targetNamespace="http://schemas.microsoft.com/office/2006/metadata/properties" ma:root="true" ma:fieldsID="47f937fc1f7113c8fe32651dbec81c5c" ns2:_="">
    <xsd:import namespace="9cc4e9ce-5804-4f1c-b5b6-6358bd6275a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c4e9ce-5804-4f1c-b5b6-6358bd6275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282C67-07A8-4E1A-BDCD-7E8864CE3482}">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9cc4e9ce-5804-4f1c-b5b6-6358bd6275ae"/>
    <ds:schemaRef ds:uri="http://www.w3.org/XML/1998/namespace"/>
    <ds:schemaRef ds:uri="http://purl.org/dc/dcmitype/"/>
  </ds:schemaRefs>
</ds:datastoreItem>
</file>

<file path=customXml/itemProps2.xml><?xml version="1.0" encoding="utf-8"?>
<ds:datastoreItem xmlns:ds="http://schemas.openxmlformats.org/officeDocument/2006/customXml" ds:itemID="{9B064129-6CCF-4772-AC7F-0CC6772447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c4e9ce-5804-4f1c-b5b6-6358bd6275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8E2587F-9AE9-48B1-A2EC-823BB6AFB9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1862</Words>
  <Application>Microsoft Office PowerPoint</Application>
  <PresentationFormat>Widescreen</PresentationFormat>
  <Paragraphs>240</Paragraphs>
  <Slides>11</Slides>
  <Notes>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11</vt:i4>
      </vt:variant>
    </vt:vector>
  </HeadingPairs>
  <TitlesOfParts>
    <vt:vector size="22" baseType="lpstr">
      <vt:lpstr>Meiryo UI</vt:lpstr>
      <vt:lpstr>ＭＳ Ｐゴシック</vt:lpstr>
      <vt:lpstr>メイリオ</vt:lpstr>
      <vt:lpstr>游ゴシック</vt:lpstr>
      <vt:lpstr>Arial</vt:lpstr>
      <vt:lpstr>Calibri</vt:lpstr>
      <vt:lpstr>Courier New</vt:lpstr>
      <vt:lpstr>Segoe UI</vt:lpstr>
      <vt:lpstr>Wingdings</vt:lpstr>
      <vt:lpstr>Office テーマ</vt:lpstr>
      <vt:lpstr>Blank Presentation</vt:lpstr>
      <vt:lpstr>eConsent導入のロードマップ</vt:lpstr>
      <vt:lpstr>PowerPoint Presentation</vt:lpstr>
      <vt:lpstr>eConsent（電子同意説明文書）とは？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免責事項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eConsent導入のロードマップ</dc:title>
  <dc:creator/>
  <cp:lastModifiedBy/>
  <cp:revision>66</cp:revision>
  <dcterms:created xsi:type="dcterms:W3CDTF">2022-10-13T10:35:10Z</dcterms:created>
  <dcterms:modified xsi:type="dcterms:W3CDTF">2022-12-20T02:40:12Z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0x0101001D68D22902A0B64C893ACC428834FE5C</vt:lpwstr>
  </property>
  <property fmtid="{D5CDD505-2E9C-101B-9397-08002B2CF9AE}" pid="3" name="MSIP_Label_7f850223-87a8-40c3-9eb2-432606efca2a_Enabled">
    <vt:lpwstr>true</vt:lpwstr>
  </property>
  <property fmtid="{D5CDD505-2E9C-101B-9397-08002B2CF9AE}" pid="4" name="MSIP_Label_7f850223-87a8-40c3-9eb2-432606efca2a_SetDate">
    <vt:lpwstr>2022-10-25T08:06:14Z</vt:lpwstr>
  </property>
  <property fmtid="{D5CDD505-2E9C-101B-9397-08002B2CF9AE}" pid="5" name="MSIP_Label_7f850223-87a8-40c3-9eb2-432606efca2a_Method">
    <vt:lpwstr>Standard</vt:lpwstr>
  </property>
  <property fmtid="{D5CDD505-2E9C-101B-9397-08002B2CF9AE}" pid="6" name="MSIP_Label_7f850223-87a8-40c3-9eb2-432606efca2a_Name">
    <vt:lpwstr>7f850223-87a8-40c3-9eb2-432606efca2a</vt:lpwstr>
  </property>
  <property fmtid="{D5CDD505-2E9C-101B-9397-08002B2CF9AE}" pid="7" name="MSIP_Label_7f850223-87a8-40c3-9eb2-432606efca2a_SiteId">
    <vt:lpwstr>fcb2b37b-5da0-466b-9b83-0014b67a7c78</vt:lpwstr>
  </property>
  <property fmtid="{D5CDD505-2E9C-101B-9397-08002B2CF9AE}" pid="8" name="MSIP_Label_7f850223-87a8-40c3-9eb2-432606efca2a_ActionId">
    <vt:lpwstr>2e004e77-0310-4e5c-9fda-0e17cae6d1a9</vt:lpwstr>
  </property>
  <property fmtid="{D5CDD505-2E9C-101B-9397-08002B2CF9AE}" pid="9" name="MSIP_Label_7f850223-87a8-40c3-9eb2-432606efca2a_ContentBits">
    <vt:lpwstr>0</vt:lpwstr>
  </property>
  <property fmtid="{D5CDD505-2E9C-101B-9397-08002B2CF9AE}" pid="10" name="MSIP_Label_3c9bec58-8084-492e-8360-0e1cfe36408c_Enabled">
    <vt:lpwstr>true</vt:lpwstr>
  </property>
  <property fmtid="{D5CDD505-2E9C-101B-9397-08002B2CF9AE}" pid="11" name="MSIP_Label_3c9bec58-8084-492e-8360-0e1cfe36408c_SetDate">
    <vt:lpwstr>2022-10-27T04:17:14Z</vt:lpwstr>
  </property>
  <property fmtid="{D5CDD505-2E9C-101B-9397-08002B2CF9AE}" pid="12" name="MSIP_Label_3c9bec58-8084-492e-8360-0e1cfe36408c_Method">
    <vt:lpwstr>Standard</vt:lpwstr>
  </property>
  <property fmtid="{D5CDD505-2E9C-101B-9397-08002B2CF9AE}" pid="13" name="MSIP_Label_3c9bec58-8084-492e-8360-0e1cfe36408c_Name">
    <vt:lpwstr>Not Protected -Pilot</vt:lpwstr>
  </property>
  <property fmtid="{D5CDD505-2E9C-101B-9397-08002B2CF9AE}" pid="14" name="MSIP_Label_3c9bec58-8084-492e-8360-0e1cfe36408c_SiteId">
    <vt:lpwstr>f35a6974-607f-47d4-82d7-ff31d7dc53a5</vt:lpwstr>
  </property>
  <property fmtid="{D5CDD505-2E9C-101B-9397-08002B2CF9AE}" pid="15" name="MSIP_Label_3c9bec58-8084-492e-8360-0e1cfe36408c_ActionId">
    <vt:lpwstr>424bd3fe-d801-411b-b287-c7df4a663ddd</vt:lpwstr>
  </property>
  <property fmtid="{D5CDD505-2E9C-101B-9397-08002B2CF9AE}" pid="16" name="MSIP_Label_3c9bec58-8084-492e-8360-0e1cfe36408c_ContentBits">
    <vt:lpwstr>0</vt:lpwstr>
  </property>
  <property fmtid="{D5CDD505-2E9C-101B-9397-08002B2CF9AE}" pid="17" name="MSIP_Label_f061b9f0-8104-4829-9a4c-b0eb99e4c8fa_Enabled">
    <vt:lpwstr>true</vt:lpwstr>
  </property>
  <property fmtid="{D5CDD505-2E9C-101B-9397-08002B2CF9AE}" pid="18" name="MSIP_Label_f061b9f0-8104-4829-9a4c-b0eb99e4c8fa_SetDate">
    <vt:lpwstr>2022-11-22T02:46:34Z</vt:lpwstr>
  </property>
  <property fmtid="{D5CDD505-2E9C-101B-9397-08002B2CF9AE}" pid="19" name="MSIP_Label_f061b9f0-8104-4829-9a4c-b0eb99e4c8fa_Method">
    <vt:lpwstr>Standard</vt:lpwstr>
  </property>
  <property fmtid="{D5CDD505-2E9C-101B-9397-08002B2CF9AE}" pid="20" name="MSIP_Label_f061b9f0-8104-4829-9a4c-b0eb99e4c8fa_Name">
    <vt:lpwstr>Internal use only v1</vt:lpwstr>
  </property>
  <property fmtid="{D5CDD505-2E9C-101B-9397-08002B2CF9AE}" pid="21" name="MSIP_Label_f061b9f0-8104-4829-9a4c-b0eb99e4c8fa_SiteId">
    <vt:lpwstr>d78f7362-832c-4715-8e12-cc7bd574144c</vt:lpwstr>
  </property>
  <property fmtid="{D5CDD505-2E9C-101B-9397-08002B2CF9AE}" pid="22" name="MSIP_Label_f061b9f0-8104-4829-9a4c-b0eb99e4c8fa_ActionId">
    <vt:lpwstr>9f193ab9-18f4-4bf5-9e85-ca157669de5d</vt:lpwstr>
  </property>
  <property fmtid="{D5CDD505-2E9C-101B-9397-08002B2CF9AE}" pid="23" name="MSIP_Label_f061b9f0-8104-4829-9a4c-b0eb99e4c8fa_ContentBits">
    <vt:lpwstr>0</vt:lpwstr>
  </property>
</Properties>
</file>