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6" r:id="rId4"/>
    <p:sldMasterId id="2147483699" r:id="rId5"/>
  </p:sldMasterIdLst>
  <p:notesMasterIdLst>
    <p:notesMasterId r:id="rId12"/>
  </p:notesMasterIdLst>
  <p:sldIdLst>
    <p:sldId id="355" r:id="rId6"/>
    <p:sldId id="353" r:id="rId7"/>
    <p:sldId id="339" r:id="rId8"/>
    <p:sldId id="331" r:id="rId9"/>
    <p:sldId id="356" r:id="rId10"/>
    <p:sldId id="358" r:id="rId11"/>
  </p:sldIdLst>
  <p:sldSz cx="12192000" cy="6858000"/>
  <p:notesSz cx="6858000" cy="9144000"/>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9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5" name="Author" initials="A" lastIdx="0" clrIdx="1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9C27"/>
    <a:srgbClr val="000000"/>
    <a:srgbClr val="28889C"/>
    <a:srgbClr val="78FFD6"/>
    <a:srgbClr val="A8FF78"/>
    <a:srgbClr val="F7797D"/>
    <a:srgbClr val="FBD786"/>
    <a:srgbClr val="C6FFD3"/>
    <a:srgbClr val="7D7D7D"/>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CE9297-F9F2-2CDA-3CD8-B63C7CFCF0B1}" v="26" dt="2022-11-07T06:07:55.31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1" autoAdjust="0"/>
    <p:restoredTop sz="76145" autoAdjust="0"/>
  </p:normalViewPr>
  <p:slideViewPr>
    <p:cSldViewPr>
      <p:cViewPr varScale="1">
        <p:scale>
          <a:sx n="54" d="100"/>
          <a:sy n="54" d="100"/>
        </p:scale>
        <p:origin x="1156" y="40"/>
      </p:cViewPr>
      <p:guideLst>
        <p:guide orient="horz" pos="2160"/>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49738D-D75D-40B1-BF46-FC9ACBB15E75}" type="datetimeFigureOut">
              <a:rPr kumimoji="1" lang="ja-JP" altLang="en-US" smtClean="0"/>
              <a:t>2022/12/20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E5198F-549A-4508-B579-8CA394E94788}" type="slidenum">
              <a:rPr kumimoji="1" lang="ja-JP" altLang="en-US" smtClean="0"/>
              <a:t>‹#›</a:t>
            </a:fld>
            <a:endParaRPr kumimoji="1" lang="ja-JP" altLang="en-US"/>
          </a:p>
        </p:txBody>
      </p:sp>
    </p:spTree>
    <p:extLst>
      <p:ext uri="{BB962C8B-B14F-4D97-AF65-F5344CB8AC3E}">
        <p14:creationId xmlns:p14="http://schemas.microsoft.com/office/powerpoint/2010/main" val="9082678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err="1">
                <a:latin typeface="+mn-ea"/>
              </a:rPr>
              <a:t>訪問看護用WS</a:t>
            </a:r>
            <a:r>
              <a:rPr lang="en-US" altLang="ja-JP" sz="1200" dirty="0">
                <a:latin typeface="+mn-ea"/>
              </a:rPr>
              <a:t>*</a:t>
            </a:r>
            <a:r>
              <a:rPr lang="ja-JP" altLang="en-US" sz="1200" dirty="0">
                <a:latin typeface="+mn-ea"/>
                <a:ea typeface="+mn-ea"/>
              </a:rPr>
              <a:t>の</a:t>
            </a:r>
            <a:r>
              <a:rPr lang="ja-JP" altLang="en-US" sz="1200" dirty="0">
                <a:latin typeface="+mn-ea"/>
              </a:rPr>
              <a:t>作成・最終化</a:t>
            </a:r>
            <a:r>
              <a:rPr lang="ja-JP" altLang="en-US" sz="1200" dirty="0">
                <a:latin typeface="+mn-ea"/>
                <a:ea typeface="+mn-ea"/>
              </a:rPr>
              <a:t>について、</a:t>
            </a:r>
            <a:r>
              <a:rPr lang="ja-JP" altLang="en-US" dirty="0"/>
              <a:t>訪問看護時にもれなく記録を残すための例示であり</a:t>
            </a:r>
            <a:r>
              <a:rPr lang="ja-JP" altLang="en-US" sz="1200" dirty="0">
                <a:latin typeface="+mn-ea"/>
              </a:rPr>
              <a:t>、</a:t>
            </a:r>
            <a:r>
              <a:rPr lang="en-US" altLang="ja-JP" sz="1200" dirty="0">
                <a:latin typeface="+mn-ea"/>
              </a:rPr>
              <a:t>WS</a:t>
            </a:r>
            <a:r>
              <a:rPr lang="ja-JP" altLang="en-US" sz="1200" dirty="0">
                <a:latin typeface="+mn-ea"/>
              </a:rPr>
              <a:t>の作成を必須とするものではない。</a:t>
            </a:r>
            <a:endParaRPr lang="en-US" altLang="ja-JP" dirty="0"/>
          </a:p>
          <a:p>
            <a:r>
              <a:rPr lang="ja-JP" altLang="en-US" sz="1800" dirty="0">
                <a:effectLst/>
                <a:latin typeface="Meiryo UI" panose="020B0604030504040204" pitchFamily="50" charset="-128"/>
                <a:ea typeface="Meiryo UI" panose="020B0604030504040204" pitchFamily="50" charset="-128"/>
              </a:rPr>
              <a:t>訪問看護ベンダーの選定においては</a:t>
            </a:r>
            <a:r>
              <a:rPr lang="en-US" altLang="ja-JP" sz="1800" dirty="0">
                <a:effectLst/>
                <a:latin typeface="Meiryo UI" panose="020B0604030504040204" pitchFamily="50" charset="-128"/>
                <a:ea typeface="Meiryo UI" panose="020B0604030504040204" pitchFamily="50" charset="-128"/>
              </a:rPr>
              <a:t>global</a:t>
            </a:r>
            <a:r>
              <a:rPr lang="ja-JP" altLang="en-US" sz="1800" dirty="0">
                <a:effectLst/>
                <a:latin typeface="Meiryo UI" panose="020B0604030504040204" pitchFamily="50" charset="-128"/>
                <a:ea typeface="Meiryo UI" panose="020B0604030504040204" pitchFamily="50" charset="-128"/>
              </a:rPr>
              <a:t>間での契約をされている場合、</a:t>
            </a:r>
            <a:r>
              <a:rPr lang="en-US" altLang="ja-JP" sz="1800" dirty="0">
                <a:effectLst/>
                <a:latin typeface="Meiryo UI" panose="020B0604030504040204" pitchFamily="50" charset="-128"/>
                <a:ea typeface="Meiryo UI" panose="020B0604030504040204" pitchFamily="50" charset="-128"/>
              </a:rPr>
              <a:t>local</a:t>
            </a:r>
            <a:r>
              <a:rPr lang="ja-JP" altLang="en-US" sz="1800" dirty="0">
                <a:effectLst/>
                <a:latin typeface="Meiryo UI" panose="020B0604030504040204" pitchFamily="50" charset="-128"/>
                <a:ea typeface="Meiryo UI" panose="020B0604030504040204" pitchFamily="50" charset="-128"/>
              </a:rPr>
              <a:t>でのベンダー選択ができない可能性がある。</a:t>
            </a:r>
            <a:endParaRPr lang="en-US" altLang="ja-JP" sz="1800" dirty="0">
              <a:effectLst/>
              <a:latin typeface="Meiryo UI" panose="020B0604030504040204" pitchFamily="50" charset="-128"/>
              <a:ea typeface="Meiryo UI" panose="020B0604030504040204" pitchFamily="50" charset="-128"/>
            </a:endParaRPr>
          </a:p>
          <a:p>
            <a:r>
              <a:rPr lang="ja-JP" altLang="en-US" sz="1200" dirty="0">
                <a:latin typeface="+mn-ea"/>
                <a:ea typeface="+mn-ea"/>
              </a:rPr>
              <a:t>試験固有の必要資材・医療機器</a:t>
            </a:r>
            <a:r>
              <a:rPr lang="ja-JP" altLang="en-US" sz="1800" dirty="0">
                <a:effectLst/>
                <a:latin typeface="Meiryo UI" panose="020B0604030504040204" pitchFamily="50" charset="-128"/>
                <a:ea typeface="Meiryo UI" panose="020B0604030504040204" pitchFamily="50" charset="-128"/>
              </a:rPr>
              <a:t>は、訪問看護の際に被験者宅に持ち込むものを想定している。</a:t>
            </a:r>
            <a:endParaRPr lang="en-US" altLang="ja-JP" sz="1800" dirty="0">
              <a:effectLst/>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rPr>
              <a:t>予算・費用確認について、訪問看護の実装で追加される費用感を早期から把握することが必要と考えられる。</a:t>
            </a:r>
          </a:p>
        </p:txBody>
      </p:sp>
      <p:sp>
        <p:nvSpPr>
          <p:cNvPr id="4" name="Slide Number Placeholder 3"/>
          <p:cNvSpPr>
            <a:spLocks noGrp="1"/>
          </p:cNvSpPr>
          <p:nvPr>
            <p:ph type="sldNum" sz="quarter" idx="5"/>
          </p:nvPr>
        </p:nvSpPr>
        <p:spPr/>
        <p:txBody>
          <a:bodyPr/>
          <a:lstStyle/>
          <a:p>
            <a:fld id="{22E5198F-549A-4508-B579-8CA394E94788}" type="slidenum">
              <a:rPr kumimoji="1" lang="ja-JP" altLang="en-US" smtClean="0"/>
              <a:t>3</a:t>
            </a:fld>
            <a:endParaRPr kumimoji="1" lang="ja-JP" altLang="en-US"/>
          </a:p>
        </p:txBody>
      </p:sp>
    </p:spTree>
    <p:extLst>
      <p:ext uri="{BB962C8B-B14F-4D97-AF65-F5344CB8AC3E}">
        <p14:creationId xmlns:p14="http://schemas.microsoft.com/office/powerpoint/2010/main" val="2410736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0" i="0" u="none" strike="noStrike" noProof="0" dirty="0">
                <a:solidFill>
                  <a:schemeClr val="tx1"/>
                </a:solidFill>
                <a:latin typeface="Segoe UI"/>
              </a:rPr>
              <a:t>Delegation log/</a:t>
            </a:r>
            <a:r>
              <a:rPr lang="ja-JP" altLang="ja-JP" sz="1200" b="0" i="0" u="none" strike="noStrike" noProof="0" dirty="0">
                <a:solidFill>
                  <a:schemeClr val="tx1"/>
                </a:solidFill>
                <a:latin typeface="+mn-lt"/>
              </a:rPr>
              <a:t>書式</a:t>
            </a:r>
            <a:r>
              <a:rPr lang="en-US" altLang="ja-JP" sz="1200" b="0" i="0" u="none" strike="noStrike" noProof="0" dirty="0">
                <a:solidFill>
                  <a:schemeClr val="tx1"/>
                </a:solidFill>
                <a:latin typeface="+mn-lt"/>
              </a:rPr>
              <a:t>2</a:t>
            </a:r>
            <a:r>
              <a:rPr lang="ja-JP" altLang="ja-JP" sz="1200" b="0" i="0" u="none" strike="noStrike" noProof="0" dirty="0">
                <a:solidFill>
                  <a:schemeClr val="tx1"/>
                </a:solidFill>
                <a:latin typeface="Segoe UI"/>
              </a:rPr>
              <a:t>への記載</a:t>
            </a:r>
            <a:r>
              <a:rPr lang="ja-JP" altLang="en-US" sz="1200" b="0" i="0" u="none" strike="noStrike" noProof="0" dirty="0">
                <a:solidFill>
                  <a:schemeClr val="tx1"/>
                </a:solidFill>
                <a:latin typeface="Segoe UI"/>
              </a:rPr>
              <a:t>においては</a:t>
            </a:r>
            <a:r>
              <a:rPr lang="ja-JP" altLang="ja-JP" sz="1200" b="0" i="0" u="none" strike="noStrike" noProof="0" dirty="0">
                <a:solidFill>
                  <a:schemeClr val="tx1"/>
                </a:solidFill>
              </a:rPr>
              <a:t>訪問スタッフ</a:t>
            </a:r>
            <a:r>
              <a:rPr lang="ja-JP" altLang="en-US" sz="1200" dirty="0">
                <a:solidFill>
                  <a:schemeClr val="tx1"/>
                </a:solidFill>
                <a:latin typeface="+mn-ea"/>
                <a:ea typeface="+mn-ea"/>
              </a:rPr>
              <a:t>トレーニング</a:t>
            </a:r>
            <a:r>
              <a:rPr kumimoji="1" lang="ja-JP" altLang="en-US" sz="1200" dirty="0">
                <a:solidFill>
                  <a:schemeClr val="tx1"/>
                </a:solidFill>
                <a:latin typeface="+mn-ea"/>
                <a:ea typeface="+mn-ea"/>
              </a:rPr>
              <a:t>の実施状況も確認すること</a:t>
            </a:r>
            <a:endParaRPr lang="en-US" altLang="ja-JP" sz="1200" dirty="0">
              <a:solidFill>
                <a:schemeClr val="tx1"/>
              </a:solidFill>
              <a:latin typeface="+mn-ea"/>
              <a:ea typeface="+mn-ea"/>
            </a:endParaRPr>
          </a:p>
          <a:p>
            <a:endParaRPr kumimoji="1" lang="ja-JP" altLang="en-US" dirty="0"/>
          </a:p>
        </p:txBody>
      </p:sp>
      <p:sp>
        <p:nvSpPr>
          <p:cNvPr id="4" name="Slide Number Placeholder 3"/>
          <p:cNvSpPr>
            <a:spLocks noGrp="1"/>
          </p:cNvSpPr>
          <p:nvPr>
            <p:ph type="sldNum" sz="quarter" idx="5"/>
          </p:nvPr>
        </p:nvSpPr>
        <p:spPr/>
        <p:txBody>
          <a:bodyPr/>
          <a:lstStyle/>
          <a:p>
            <a:fld id="{22E5198F-549A-4508-B579-8CA394E94788}" type="slidenum">
              <a:rPr kumimoji="1" lang="ja-JP" altLang="en-US" smtClean="0"/>
              <a:t>5</a:t>
            </a:fld>
            <a:endParaRPr kumimoji="1" lang="ja-JP" altLang="en-US"/>
          </a:p>
        </p:txBody>
      </p:sp>
    </p:spTree>
    <p:extLst>
      <p:ext uri="{BB962C8B-B14F-4D97-AF65-F5344CB8AC3E}">
        <p14:creationId xmlns:p14="http://schemas.microsoft.com/office/powerpoint/2010/main" val="464223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BE827E-404A-42BE-A160-655696A58482}"/>
              </a:ext>
            </a:extLst>
          </p:cNvPr>
          <p:cNvSpPr>
            <a:spLocks noGrp="1"/>
          </p:cNvSpPr>
          <p:nvPr>
            <p:ph type="title"/>
          </p:nvPr>
        </p:nvSpPr>
        <p:spPr>
          <a:xfrm>
            <a:off x="2518466" y="3429000"/>
            <a:ext cx="7155068" cy="0"/>
          </a:xfrm>
          <a:ln>
            <a:solidFill>
              <a:schemeClr val="tx1"/>
            </a:solidFill>
          </a:ln>
        </p:spPr>
        <p:txBody>
          <a:bodyPr bIns="360000"/>
          <a:lstStyle>
            <a:lvl1pPr algn="ctr">
              <a:lnSpc>
                <a:spcPct val="130000"/>
              </a:lnSpc>
              <a:spcAft>
                <a:spcPts val="600"/>
              </a:spcAft>
              <a:defRPr sz="3200">
                <a:solidFill>
                  <a:schemeClr val="tx1"/>
                </a:solidFill>
              </a:defRPr>
            </a:lvl1pPr>
          </a:lstStyle>
          <a:p>
            <a:endParaRPr kumimoji="1" lang="ja-JP" altLang="en-US" dirty="0"/>
          </a:p>
        </p:txBody>
      </p:sp>
      <p:sp>
        <p:nvSpPr>
          <p:cNvPr id="3" name="フッター プレースホルダー 2">
            <a:extLst>
              <a:ext uri="{FF2B5EF4-FFF2-40B4-BE49-F238E27FC236}">
                <a16:creationId xmlns:a16="http://schemas.microsoft.com/office/drawing/2014/main" id="{5C185BAD-3CED-4FEE-B5D8-BCE844DC3652}"/>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080AAF1B-0C4A-4398-BA98-D5B176AA5AB3}"/>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
        <p:nvSpPr>
          <p:cNvPr id="6" name="テキスト プレースホルダー 5">
            <a:extLst>
              <a:ext uri="{FF2B5EF4-FFF2-40B4-BE49-F238E27FC236}">
                <a16:creationId xmlns:a16="http://schemas.microsoft.com/office/drawing/2014/main" id="{46F9050E-5634-4EA3-B360-83633D8E5801}"/>
              </a:ext>
            </a:extLst>
          </p:cNvPr>
          <p:cNvSpPr>
            <a:spLocks noGrp="1"/>
          </p:cNvSpPr>
          <p:nvPr>
            <p:ph type="body" sz="quarter" idx="12" hasCustomPrompt="1"/>
          </p:nvPr>
        </p:nvSpPr>
        <p:spPr>
          <a:xfrm>
            <a:off x="3838575" y="3778250"/>
            <a:ext cx="4383088" cy="1190561"/>
          </a:xfrm>
        </p:spPr>
        <p:txBody>
          <a:bodyPr anchor="t"/>
          <a:lstStyle>
            <a:lvl1pPr algn="ctr">
              <a:lnSpc>
                <a:spcPct val="130000"/>
              </a:lnSpc>
              <a:spcAft>
                <a:spcPts val="600"/>
              </a:spcAft>
              <a:defRPr>
                <a:solidFill>
                  <a:schemeClr val="tx1"/>
                </a:solidFill>
              </a:defRPr>
            </a:lvl1pPr>
          </a:lstStyle>
          <a:p>
            <a:pPr lvl="0"/>
            <a:r>
              <a:rPr kumimoji="1" lang="ja-JP" altLang="en-US" dirty="0"/>
              <a:t>社名を入力</a:t>
            </a:r>
          </a:p>
        </p:txBody>
      </p:sp>
      <p:sp>
        <p:nvSpPr>
          <p:cNvPr id="7" name="テキスト プレースホルダー 5">
            <a:extLst>
              <a:ext uri="{FF2B5EF4-FFF2-40B4-BE49-F238E27FC236}">
                <a16:creationId xmlns:a16="http://schemas.microsoft.com/office/drawing/2014/main" id="{CB53B960-D380-426E-B01A-8F0A5A8ADEC4}"/>
              </a:ext>
            </a:extLst>
          </p:cNvPr>
          <p:cNvSpPr>
            <a:spLocks noGrp="1"/>
          </p:cNvSpPr>
          <p:nvPr>
            <p:ph type="body" sz="quarter" idx="13" hasCustomPrompt="1"/>
          </p:nvPr>
        </p:nvSpPr>
        <p:spPr>
          <a:xfrm>
            <a:off x="3838575" y="5318060"/>
            <a:ext cx="4383088" cy="691536"/>
          </a:xfrm>
        </p:spPr>
        <p:txBody>
          <a:bodyPr anchor="t"/>
          <a:lstStyle>
            <a:lvl1pPr algn="ctr">
              <a:lnSpc>
                <a:spcPct val="130000"/>
              </a:lnSpc>
              <a:spcAft>
                <a:spcPts val="600"/>
              </a:spcAft>
              <a:defRPr>
                <a:solidFill>
                  <a:schemeClr val="tx1"/>
                </a:solidFill>
              </a:defRPr>
            </a:lvl1pPr>
          </a:lstStyle>
          <a:p>
            <a:pPr lvl="0"/>
            <a:r>
              <a:rPr kumimoji="1" lang="en-US" altLang="ja-JP" dirty="0"/>
              <a:t>YYYY</a:t>
            </a:r>
            <a:r>
              <a:rPr kumimoji="1" lang="ja-JP" altLang="en-US" dirty="0"/>
              <a:t>年</a:t>
            </a:r>
            <a:r>
              <a:rPr kumimoji="1" lang="en-US" altLang="ja-JP" dirty="0"/>
              <a:t>MM</a:t>
            </a:r>
            <a:r>
              <a:rPr kumimoji="1" lang="ja-JP" altLang="en-US" dirty="0"/>
              <a:t>月</a:t>
            </a:r>
            <a:r>
              <a:rPr kumimoji="1" lang="en-US" altLang="ja-JP" dirty="0"/>
              <a:t>DD</a:t>
            </a:r>
            <a:r>
              <a:rPr kumimoji="1" lang="ja-JP" altLang="en-US" dirty="0"/>
              <a:t>日</a:t>
            </a:r>
          </a:p>
        </p:txBody>
      </p:sp>
      <p:sp>
        <p:nvSpPr>
          <p:cNvPr id="14" name="フリーフォーム: 図形 13">
            <a:extLst>
              <a:ext uri="{FF2B5EF4-FFF2-40B4-BE49-F238E27FC236}">
                <a16:creationId xmlns:a16="http://schemas.microsoft.com/office/drawing/2014/main" id="{59FCE081-65E5-453E-8E38-5E7661772D20}"/>
              </a:ext>
            </a:extLst>
          </p:cNvPr>
          <p:cNvSpPr/>
          <p:nvPr userDrawn="1"/>
        </p:nvSpPr>
        <p:spPr>
          <a:xfrm>
            <a:off x="0" y="0"/>
            <a:ext cx="1690222" cy="6858000"/>
          </a:xfrm>
          <a:custGeom>
            <a:avLst/>
            <a:gdLst>
              <a:gd name="connsiteX0" fmla="*/ 0 w 1690222"/>
              <a:gd name="connsiteY0" fmla="*/ 0 h 6858000"/>
              <a:gd name="connsiteX1" fmla="*/ 1690222 w 1690222"/>
              <a:gd name="connsiteY1" fmla="*/ 0 h 6858000"/>
              <a:gd name="connsiteX2" fmla="*/ 1621167 w 1690222"/>
              <a:gd name="connsiteY2" fmla="*/ 87873 h 6858000"/>
              <a:gd name="connsiteX3" fmla="*/ 511780 w 1690222"/>
              <a:gd name="connsiteY3" fmla="*/ 3429001 h 6858000"/>
              <a:gd name="connsiteX4" fmla="*/ 1621167 w 1690222"/>
              <a:gd name="connsiteY4" fmla="*/ 6770129 h 6858000"/>
              <a:gd name="connsiteX5" fmla="*/ 1690220 w 1690222"/>
              <a:gd name="connsiteY5" fmla="*/ 6858000 h 6858000"/>
              <a:gd name="connsiteX6" fmla="*/ 0 w 1690222"/>
              <a:gd name="connsiteY6" fmla="*/ 6858000 h 6858000"/>
              <a:gd name="connsiteX7" fmla="*/ 0 w 169022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0222" h="6858000">
                <a:moveTo>
                  <a:pt x="0" y="0"/>
                </a:moveTo>
                <a:lnTo>
                  <a:pt x="1690222" y="0"/>
                </a:lnTo>
                <a:lnTo>
                  <a:pt x="1621167" y="87873"/>
                </a:lnTo>
                <a:cubicBezTo>
                  <a:pt x="924401" y="1019559"/>
                  <a:pt x="511780" y="2176094"/>
                  <a:pt x="511780" y="3429001"/>
                </a:cubicBezTo>
                <a:cubicBezTo>
                  <a:pt x="511780" y="4681909"/>
                  <a:pt x="924401" y="5838444"/>
                  <a:pt x="1621167" y="6770129"/>
                </a:cubicBezTo>
                <a:lnTo>
                  <a:pt x="1690220" y="6858000"/>
                </a:lnTo>
                <a:lnTo>
                  <a:pt x="0" y="6858000"/>
                </a:lnTo>
                <a:lnTo>
                  <a:pt x="0" y="0"/>
                </a:lnTo>
                <a:close/>
              </a:path>
            </a:pathLst>
          </a:custGeom>
          <a:solidFill>
            <a:schemeClr val="tx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spcAft>
                <a:spcPts val="600"/>
              </a:spcAft>
            </a:pPr>
            <a:endParaRPr kumimoji="1" lang="ja-JP" altLang="en-US" sz="1600" dirty="0">
              <a:solidFill>
                <a:schemeClr val="tx1"/>
              </a:solidFill>
              <a:latin typeface="+mn-ea"/>
            </a:endParaRPr>
          </a:p>
        </p:txBody>
      </p:sp>
      <p:sp>
        <p:nvSpPr>
          <p:cNvPr id="13" name="フリーフォーム: 図形 12">
            <a:extLst>
              <a:ext uri="{FF2B5EF4-FFF2-40B4-BE49-F238E27FC236}">
                <a16:creationId xmlns:a16="http://schemas.microsoft.com/office/drawing/2014/main" id="{270E104E-1724-4E16-8E71-ED5EF664B849}"/>
              </a:ext>
            </a:extLst>
          </p:cNvPr>
          <p:cNvSpPr/>
          <p:nvPr userDrawn="1"/>
        </p:nvSpPr>
        <p:spPr>
          <a:xfrm>
            <a:off x="10501780" y="0"/>
            <a:ext cx="1690220" cy="6858000"/>
          </a:xfrm>
          <a:custGeom>
            <a:avLst/>
            <a:gdLst>
              <a:gd name="connsiteX0" fmla="*/ 0 w 1690220"/>
              <a:gd name="connsiteY0" fmla="*/ 0 h 6858000"/>
              <a:gd name="connsiteX1" fmla="*/ 1690220 w 1690220"/>
              <a:gd name="connsiteY1" fmla="*/ 0 h 6858000"/>
              <a:gd name="connsiteX2" fmla="*/ 1690220 w 1690220"/>
              <a:gd name="connsiteY2" fmla="*/ 6858000 h 6858000"/>
              <a:gd name="connsiteX3" fmla="*/ 2 w 1690220"/>
              <a:gd name="connsiteY3" fmla="*/ 6858000 h 6858000"/>
              <a:gd name="connsiteX4" fmla="*/ 69055 w 1690220"/>
              <a:gd name="connsiteY4" fmla="*/ 6770129 h 6858000"/>
              <a:gd name="connsiteX5" fmla="*/ 1178442 w 1690220"/>
              <a:gd name="connsiteY5" fmla="*/ 3429001 h 6858000"/>
              <a:gd name="connsiteX6" fmla="*/ 69055 w 1690220"/>
              <a:gd name="connsiteY6" fmla="*/ 87873 h 6858000"/>
              <a:gd name="connsiteX7" fmla="*/ 0 w 169022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0220" h="6858000">
                <a:moveTo>
                  <a:pt x="0" y="0"/>
                </a:moveTo>
                <a:lnTo>
                  <a:pt x="1690220" y="0"/>
                </a:lnTo>
                <a:lnTo>
                  <a:pt x="1690220" y="6858000"/>
                </a:lnTo>
                <a:lnTo>
                  <a:pt x="2" y="6858000"/>
                </a:lnTo>
                <a:lnTo>
                  <a:pt x="69055" y="6770129"/>
                </a:lnTo>
                <a:cubicBezTo>
                  <a:pt x="765821" y="5838444"/>
                  <a:pt x="1178442" y="4681909"/>
                  <a:pt x="1178442" y="3429001"/>
                </a:cubicBezTo>
                <a:cubicBezTo>
                  <a:pt x="1178442" y="2176094"/>
                  <a:pt x="765821" y="1019559"/>
                  <a:pt x="69055" y="87873"/>
                </a:cubicBezTo>
                <a:lnTo>
                  <a:pt x="0" y="0"/>
                </a:lnTo>
                <a:close/>
              </a:path>
            </a:pathLst>
          </a:custGeom>
          <a:solidFill>
            <a:schemeClr val="tx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spcAft>
                <a:spcPts val="600"/>
              </a:spcAft>
            </a:pPr>
            <a:endParaRPr kumimoji="1" lang="ja-JP" altLang="en-US" sz="1600" dirty="0">
              <a:solidFill>
                <a:schemeClr val="tx1"/>
              </a:solidFill>
              <a:latin typeface="+mn-ea"/>
            </a:endParaRPr>
          </a:p>
        </p:txBody>
      </p:sp>
    </p:spTree>
    <p:extLst>
      <p:ext uri="{BB962C8B-B14F-4D97-AF65-F5344CB8AC3E}">
        <p14:creationId xmlns:p14="http://schemas.microsoft.com/office/powerpoint/2010/main" val="3518885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tx1"/>
        </a:solidFill>
        <a:effectLst/>
      </p:bgPr>
    </p:bg>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1676400"/>
            <a:ext cx="12192000" cy="5181600"/>
          </a:xfrm>
          <a:prstGeom prst="rect">
            <a:avLst/>
          </a:prstGeom>
          <a:solidFill>
            <a:srgbClr val="007C94"/>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defRPr/>
            </a:pPr>
            <a:endParaRPr lang="ja-JP" altLang="en-US" sz="1800"/>
          </a:p>
        </p:txBody>
      </p:sp>
      <p:sp>
        <p:nvSpPr>
          <p:cNvPr id="5" name="Rectangle 8"/>
          <p:cNvSpPr>
            <a:spLocks noChangeArrowheads="1"/>
          </p:cNvSpPr>
          <p:nvPr userDrawn="1"/>
        </p:nvSpPr>
        <p:spPr bwMode="auto">
          <a:xfrm>
            <a:off x="0" y="0"/>
            <a:ext cx="12183533" cy="1676400"/>
          </a:xfrm>
          <a:prstGeom prst="rect">
            <a:avLst/>
          </a:prstGeom>
          <a:solidFill>
            <a:schemeClr val="bg1"/>
          </a:solidFill>
          <a:ln w="9525">
            <a:solidFill>
              <a:schemeClr val="tx1"/>
            </a:solidFill>
            <a:miter lim="800000"/>
            <a:headEnd/>
            <a:tailEnd/>
          </a:ln>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defRPr/>
            </a:pPr>
            <a:endParaRPr lang="ja-JP" altLang="en-US" sz="1800"/>
          </a:p>
        </p:txBody>
      </p:sp>
      <p:sp>
        <p:nvSpPr>
          <p:cNvPr id="6" name="Line 9"/>
          <p:cNvSpPr>
            <a:spLocks noChangeShapeType="1"/>
          </p:cNvSpPr>
          <p:nvPr userDrawn="1"/>
        </p:nvSpPr>
        <p:spPr bwMode="auto">
          <a:xfrm>
            <a:off x="0" y="1676400"/>
            <a:ext cx="12192000" cy="0"/>
          </a:xfrm>
          <a:prstGeom prst="line">
            <a:avLst/>
          </a:prstGeom>
          <a:noFill/>
          <a:ln w="38100">
            <a:solidFill>
              <a:srgbClr val="F7931D"/>
            </a:solidFill>
            <a:round/>
            <a:headEnd/>
            <a:tailEnd/>
          </a:ln>
          <a:effectLst/>
        </p:spPr>
        <p:txBody>
          <a:bodyPr/>
          <a:lstStyle/>
          <a:p>
            <a:endParaRPr lang="ja-JP" altLang="en-US" sz="1800"/>
          </a:p>
        </p:txBody>
      </p:sp>
      <p:pic>
        <p:nvPicPr>
          <p:cNvPr id="7" name="Picture 10" descr="Logo_tagline_PMS"/>
          <p:cNvPicPr>
            <a:picLocks noChangeAspect="1" noChangeArrowheads="1"/>
          </p:cNvPicPr>
          <p:nvPr userDrawn="1"/>
        </p:nvPicPr>
        <p:blipFill>
          <a:blip r:embed="rId2" cstate="print"/>
          <a:srcRect/>
          <a:stretch>
            <a:fillRect/>
          </a:stretch>
        </p:blipFill>
        <p:spPr bwMode="auto">
          <a:xfrm>
            <a:off x="245533" y="228601"/>
            <a:ext cx="5240867" cy="1206500"/>
          </a:xfrm>
          <a:prstGeom prst="rect">
            <a:avLst/>
          </a:prstGeom>
          <a:noFill/>
          <a:ln w="9525">
            <a:noFill/>
            <a:miter lim="800000"/>
            <a:headEnd/>
            <a:tailEnd/>
          </a:ln>
        </p:spPr>
      </p:pic>
      <p:sp>
        <p:nvSpPr>
          <p:cNvPr id="378883" name="Rectangle 3"/>
          <p:cNvSpPr>
            <a:spLocks noGrp="1" noChangeArrowheads="1"/>
          </p:cNvSpPr>
          <p:nvPr>
            <p:ph type="ctrTitle"/>
          </p:nvPr>
        </p:nvSpPr>
        <p:spPr>
          <a:xfrm>
            <a:off x="1320800" y="2286000"/>
            <a:ext cx="9753600" cy="2438400"/>
          </a:xfrm>
        </p:spPr>
        <p:txBody>
          <a:bodyPr/>
          <a:lstStyle>
            <a:lvl1pPr>
              <a:defRPr>
                <a:solidFill>
                  <a:schemeClr val="bg1"/>
                </a:solidFill>
              </a:defRPr>
            </a:lvl1pPr>
          </a:lstStyle>
          <a:p>
            <a:pPr lvl="0"/>
            <a:r>
              <a:rPr lang="en-US" altLang="ja-JP" noProof="0"/>
              <a:t>Click to edit Master title style</a:t>
            </a:r>
          </a:p>
        </p:txBody>
      </p:sp>
      <p:sp>
        <p:nvSpPr>
          <p:cNvPr id="378884" name="Rectangle 4"/>
          <p:cNvSpPr>
            <a:spLocks noGrp="1" noChangeArrowheads="1"/>
          </p:cNvSpPr>
          <p:nvPr>
            <p:ph type="subTitle" idx="1"/>
          </p:nvPr>
        </p:nvSpPr>
        <p:spPr>
          <a:xfrm>
            <a:off x="1320800" y="4800600"/>
            <a:ext cx="9753600" cy="1524000"/>
          </a:xfrm>
        </p:spPr>
        <p:txBody>
          <a:bodyPr/>
          <a:lstStyle>
            <a:lvl1pPr marL="0" indent="0">
              <a:buFontTx/>
              <a:buNone/>
              <a:defRPr sz="1900">
                <a:solidFill>
                  <a:schemeClr val="bg1"/>
                </a:solidFill>
              </a:defRPr>
            </a:lvl1pPr>
          </a:lstStyle>
          <a:p>
            <a:pPr lvl="0"/>
            <a:r>
              <a:rPr lang="en-US" altLang="ja-JP" noProof="0"/>
              <a:t>Click to edit Master subtitle style</a:t>
            </a:r>
          </a:p>
        </p:txBody>
      </p:sp>
    </p:spTree>
    <p:extLst>
      <p:ext uri="{BB962C8B-B14F-4D97-AF65-F5344CB8AC3E}">
        <p14:creationId xmlns:p14="http://schemas.microsoft.com/office/powerpoint/2010/main" val="87044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ullet Points_Graphic">
    <p:spTree>
      <p:nvGrpSpPr>
        <p:cNvPr id="1" name=""/>
        <p:cNvGrpSpPr/>
        <p:nvPr/>
      </p:nvGrpSpPr>
      <p:grpSpPr>
        <a:xfrm>
          <a:off x="0" y="0"/>
          <a:ext cx="0" cy="0"/>
          <a:chOff x="0" y="0"/>
          <a:chExt cx="0" cy="0"/>
        </a:xfrm>
      </p:grpSpPr>
      <p:sp>
        <p:nvSpPr>
          <p:cNvPr id="14" name="Text Placeholder 13"/>
          <p:cNvSpPr>
            <a:spLocks noGrp="1"/>
          </p:cNvSpPr>
          <p:nvPr>
            <p:ph type="body" sz="quarter" idx="13" hasCustomPrompt="1"/>
          </p:nvPr>
        </p:nvSpPr>
        <p:spPr>
          <a:xfrm>
            <a:off x="646283" y="1134000"/>
            <a:ext cx="11081260" cy="5097467"/>
          </a:xfrm>
        </p:spPr>
        <p:txBody>
          <a:bodyPr lIns="54000"/>
          <a:lstStyle>
            <a:lvl1pPr marL="240254" indent="-153083" algn="just" defTabSz="815728" rtl="0" fontAlgn="base">
              <a:lnSpc>
                <a:spcPct val="100000"/>
              </a:lnSpc>
              <a:spcBef>
                <a:spcPct val="0"/>
              </a:spcBef>
              <a:spcAft>
                <a:spcPct val="0"/>
              </a:spcAft>
              <a:buSzPct val="100000"/>
              <a:buBlip>
                <a:blip r:embed="rId2"/>
              </a:buBlip>
              <a:defRPr lang="en-US" sz="2400" b="1" kern="1200" dirty="0" smtClean="0">
                <a:solidFill>
                  <a:srgbClr val="008899"/>
                </a:solidFill>
                <a:latin typeface="+mn-lt"/>
                <a:ea typeface="ＭＳ Ｐゴシック" charset="0"/>
                <a:cs typeface="AgfaRotisSansSerif-Bold"/>
              </a:defRPr>
            </a:lvl1pPr>
            <a:lvl2pPr marL="526574" indent="-170800">
              <a:lnSpc>
                <a:spcPct val="100000"/>
              </a:lnSpc>
              <a:buFontTx/>
              <a:buBlip>
                <a:blip r:embed="rId3"/>
              </a:buBlip>
              <a:tabLst>
                <a:tab pos="526574" algn="l"/>
              </a:tabLst>
              <a:defRPr lang="en-US" sz="2400" kern="1200" dirty="0" smtClean="0">
                <a:solidFill>
                  <a:schemeClr val="tx1"/>
                </a:solidFill>
                <a:latin typeface="+mn-lt"/>
                <a:ea typeface="ＭＳ Ｐゴシック" charset="0"/>
                <a:cs typeface="Arial"/>
              </a:defRPr>
            </a:lvl2pPr>
            <a:lvl3pPr marL="802971" indent="-158043">
              <a:lnSpc>
                <a:spcPct val="100000"/>
              </a:lnSpc>
              <a:buFontTx/>
              <a:buBlip>
                <a:blip r:embed="rId4"/>
              </a:buBlip>
              <a:defRPr lang="en-US" sz="2400" kern="1200" dirty="0" smtClean="0">
                <a:solidFill>
                  <a:schemeClr val="tx1"/>
                </a:solidFill>
                <a:latin typeface="+mn-lt"/>
                <a:ea typeface="ＭＳ Ｐゴシック" charset="0"/>
                <a:cs typeface="Arial"/>
              </a:defRPr>
            </a:lvl3pPr>
            <a:lvl4pPr marL="1080077" indent="-158043">
              <a:lnSpc>
                <a:spcPct val="100000"/>
              </a:lnSpc>
              <a:buFontTx/>
              <a:buBlip>
                <a:blip r:embed="rId5"/>
              </a:buBlip>
              <a:defRPr lang="en-US" sz="2400" kern="1200" dirty="0" smtClean="0">
                <a:solidFill>
                  <a:schemeClr val="tx1"/>
                </a:solidFill>
                <a:latin typeface="+mn-lt"/>
                <a:ea typeface="ＭＳ Ｐゴシック" charset="0"/>
                <a:cs typeface="Arial"/>
              </a:defRPr>
            </a:lvl4pPr>
            <a:lvl5pPr>
              <a:lnSpc>
                <a:spcPct val="150000"/>
              </a:lnSpc>
              <a:buFont typeface="Courier New" panose="02070309020205020404" pitchFamily="49" charset="0"/>
              <a:buChar char="o"/>
              <a:defRPr lang="en-US" sz="1425" kern="1200" dirty="0" smtClean="0">
                <a:solidFill>
                  <a:srgbClr val="808080"/>
                </a:solidFill>
                <a:latin typeface="+mn-lt"/>
                <a:ea typeface="ＭＳ Ｐゴシック" charset="0"/>
                <a:cs typeface="Arial"/>
              </a:defRPr>
            </a:lvl5pPr>
          </a:lstStyle>
          <a:p>
            <a:pPr lvl="0"/>
            <a:r>
              <a:rPr lang="en-US"/>
              <a:t>Click to edit Master text styles </a:t>
            </a:r>
          </a:p>
          <a:p>
            <a:pPr lvl="1"/>
            <a:r>
              <a:rPr lang="en-US"/>
              <a:t>Second level</a:t>
            </a:r>
          </a:p>
          <a:p>
            <a:pPr lvl="2"/>
            <a:r>
              <a:rPr lang="en-US"/>
              <a:t>Third level</a:t>
            </a:r>
          </a:p>
          <a:p>
            <a:pPr lvl="3"/>
            <a:r>
              <a:rPr lang="en-US"/>
              <a:t>Fourth level</a:t>
            </a:r>
          </a:p>
        </p:txBody>
      </p:sp>
      <p:sp>
        <p:nvSpPr>
          <p:cNvPr id="21" name="Title 4"/>
          <p:cNvSpPr>
            <a:spLocks noGrp="1"/>
          </p:cNvSpPr>
          <p:nvPr>
            <p:ph type="title" hasCustomPrompt="1"/>
          </p:nvPr>
        </p:nvSpPr>
        <p:spPr>
          <a:xfrm>
            <a:off x="1920001" y="220801"/>
            <a:ext cx="10521513" cy="773695"/>
          </a:xfrm>
        </p:spPr>
        <p:txBody>
          <a:bodyPr anchor="t" anchorCtr="0"/>
          <a:lstStyle>
            <a:lvl1pPr>
              <a:defRPr sz="2800" baseline="0"/>
            </a:lvl1pPr>
          </a:lstStyle>
          <a:p>
            <a:r>
              <a:rPr lang="en-GB" dirty="0"/>
              <a:t>Add slide title here</a:t>
            </a:r>
            <a:endParaRPr lang="en-US" dirty="0"/>
          </a:p>
        </p:txBody>
      </p:sp>
      <p:sp>
        <p:nvSpPr>
          <p:cNvPr id="2" name="Footer Placeholder 1">
            <a:extLst>
              <a:ext uri="{FF2B5EF4-FFF2-40B4-BE49-F238E27FC236}">
                <a16:creationId xmlns:a16="http://schemas.microsoft.com/office/drawing/2014/main" id="{DDEDFE58-DDC4-42F4-A76C-09ABEC6F5C8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dirty="0"/>
              <a:t>EFPIA</a:t>
            </a:r>
            <a:r>
              <a:rPr lang="ja-JP" altLang="en-US" dirty="0"/>
              <a:t>臨床部会　治験の</a:t>
            </a:r>
            <a:r>
              <a:rPr lang="en-US" altLang="ja-JP" dirty="0"/>
              <a:t>IT</a:t>
            </a:r>
            <a:r>
              <a:rPr lang="ja-JP" altLang="en-US" dirty="0"/>
              <a:t>化タスクチーム </a:t>
            </a:r>
            <a:r>
              <a:rPr lang="en-US" altLang="ja-JP" dirty="0"/>
              <a:t>(All reserved by EFPIA)</a:t>
            </a:r>
            <a:endParaRPr lang="ja-JP" altLang="en-US" dirty="0"/>
          </a:p>
        </p:txBody>
      </p:sp>
      <p:sp>
        <p:nvSpPr>
          <p:cNvPr id="3" name="Slide Number Placeholder 2">
            <a:extLst>
              <a:ext uri="{FF2B5EF4-FFF2-40B4-BE49-F238E27FC236}">
                <a16:creationId xmlns:a16="http://schemas.microsoft.com/office/drawing/2014/main" id="{1FE27809-E785-4894-8FB5-600A678E1AA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119160975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159000" y="220800"/>
            <a:ext cx="9753600" cy="838200"/>
          </a:xfr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662517" y="1125538"/>
            <a:ext cx="11000017" cy="5183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Footer Placeholder 1">
            <a:extLst>
              <a:ext uri="{FF2B5EF4-FFF2-40B4-BE49-F238E27FC236}">
                <a16:creationId xmlns:a16="http://schemas.microsoft.com/office/drawing/2014/main" id="{539EEA50-5A26-4E25-AF2E-33328C323F2F}"/>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6" name="Slide Number Placeholder 2">
            <a:extLst>
              <a:ext uri="{FF2B5EF4-FFF2-40B4-BE49-F238E27FC236}">
                <a16:creationId xmlns:a16="http://schemas.microsoft.com/office/drawing/2014/main" id="{637EB447-5398-4B65-AE76-BCC26C08BCA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291863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828800"/>
            <a:ext cx="5361517"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217920" y="1828800"/>
            <a:ext cx="536448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Title 6"/>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9" name="Footer Placeholder 1">
            <a:extLst>
              <a:ext uri="{FF2B5EF4-FFF2-40B4-BE49-F238E27FC236}">
                <a16:creationId xmlns:a16="http://schemas.microsoft.com/office/drawing/2014/main" id="{C566BC0A-D1F4-4BBC-8A9B-E7D95C8B3376}"/>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8" name="Slide Number Placeholder 2">
            <a:extLst>
              <a:ext uri="{FF2B5EF4-FFF2-40B4-BE49-F238E27FC236}">
                <a16:creationId xmlns:a16="http://schemas.microsoft.com/office/drawing/2014/main" id="{58AD5718-79CC-480B-9FFE-21A98FC4044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2563813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828800"/>
            <a:ext cx="347472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358640" y="1828800"/>
            <a:ext cx="347472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Title 6"/>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Content Placeholder 3"/>
          <p:cNvSpPr>
            <a:spLocks noGrp="1"/>
          </p:cNvSpPr>
          <p:nvPr>
            <p:ph sz="half" idx="25"/>
          </p:nvPr>
        </p:nvSpPr>
        <p:spPr>
          <a:xfrm>
            <a:off x="8107680" y="1828800"/>
            <a:ext cx="3474720" cy="4145280"/>
          </a:xfrm>
        </p:spPr>
        <p:txBody>
          <a:bodyPr>
            <a:normAutofit/>
          </a:bodyPr>
          <a:lstStyle>
            <a:lvl1pPr marL="304792" indent="-304792">
              <a:buSzPct val="100000"/>
              <a:buFont typeface="Wingdings" charset="2"/>
              <a:buChar char="§"/>
              <a:defRPr sz="2400"/>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8" name="Footer Placeholder 1">
            <a:extLst>
              <a:ext uri="{FF2B5EF4-FFF2-40B4-BE49-F238E27FC236}">
                <a16:creationId xmlns:a16="http://schemas.microsoft.com/office/drawing/2014/main" id="{0596E444-8D45-480C-8CD0-79AE2DCC5F3B}"/>
              </a:ext>
            </a:extLst>
          </p:cNvPr>
          <p:cNvSpPr>
            <a:spLocks noGrp="1"/>
          </p:cNvSpPr>
          <p:nvPr>
            <p:ph type="ftr" sz="quarter" idx="26"/>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9" name="Slide Number Placeholder 2">
            <a:extLst>
              <a:ext uri="{FF2B5EF4-FFF2-40B4-BE49-F238E27FC236}">
                <a16:creationId xmlns:a16="http://schemas.microsoft.com/office/drawing/2014/main" id="{41D46A64-C4F3-48A5-A2CB-3406693BBB2C}"/>
              </a:ext>
            </a:extLst>
          </p:cNvPr>
          <p:cNvSpPr>
            <a:spLocks noGrp="1"/>
          </p:cNvSpPr>
          <p:nvPr>
            <p:ph type="sldNum" sz="quarter" idx="27"/>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2259734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and 1 Picture">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609600" y="1828800"/>
            <a:ext cx="536448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Content Placeholder 2"/>
          <p:cNvSpPr>
            <a:spLocks noGrp="1"/>
          </p:cNvSpPr>
          <p:nvPr>
            <p:ph sz="half" idx="17"/>
          </p:nvPr>
        </p:nvSpPr>
        <p:spPr>
          <a:xfrm>
            <a:off x="6217920" y="1828800"/>
            <a:ext cx="536448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5" name="Title 4"/>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0" name="Text Placeholder 7"/>
          <p:cNvSpPr>
            <a:spLocks noGrp="1"/>
          </p:cNvSpPr>
          <p:nvPr>
            <p:ph type="body" sz="quarter" idx="18" hasCustomPrompt="1"/>
          </p:nvPr>
        </p:nvSpPr>
        <p:spPr>
          <a:xfrm>
            <a:off x="621792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2" name="Slide Number Placeholder 2">
            <a:extLst>
              <a:ext uri="{FF2B5EF4-FFF2-40B4-BE49-F238E27FC236}">
                <a16:creationId xmlns:a16="http://schemas.microsoft.com/office/drawing/2014/main" id="{40841504-240E-425A-AD18-2B899AE31F2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3" name="Footer Placeholder 1">
            <a:extLst>
              <a:ext uri="{FF2B5EF4-FFF2-40B4-BE49-F238E27FC236}">
                <a16:creationId xmlns:a16="http://schemas.microsoft.com/office/drawing/2014/main" id="{C31E451A-906A-4A26-96F9-6A3CEF822B9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Tree>
    <p:extLst>
      <p:ext uri="{BB962C8B-B14F-4D97-AF65-F5344CB8AC3E}">
        <p14:creationId xmlns:p14="http://schemas.microsoft.com/office/powerpoint/2010/main" val="386806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1 Picture">
    <p:spTree>
      <p:nvGrpSpPr>
        <p:cNvPr id="1" name=""/>
        <p:cNvGrpSpPr/>
        <p:nvPr/>
      </p:nvGrpSpPr>
      <p:grpSpPr>
        <a:xfrm>
          <a:off x="0" y="0"/>
          <a:ext cx="0" cy="0"/>
          <a:chOff x="0" y="0"/>
          <a:chExt cx="0" cy="0"/>
        </a:xfrm>
      </p:grpSpPr>
      <p:sp>
        <p:nvSpPr>
          <p:cNvPr id="2" name="Title 1"/>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6"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9" name="Content Placeholder 2"/>
          <p:cNvSpPr>
            <a:spLocks noGrp="1"/>
          </p:cNvSpPr>
          <p:nvPr>
            <p:ph sz="half" idx="17"/>
          </p:nvPr>
        </p:nvSpPr>
        <p:spPr>
          <a:xfrm>
            <a:off x="609600" y="2381957"/>
            <a:ext cx="1097280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2" name="Text Placeholder 7"/>
          <p:cNvSpPr>
            <a:spLocks noGrp="1"/>
          </p:cNvSpPr>
          <p:nvPr>
            <p:ph type="body" sz="quarter" idx="18" hasCustomPrompt="1"/>
          </p:nvPr>
        </p:nvSpPr>
        <p:spPr>
          <a:xfrm>
            <a:off x="609600" y="5547360"/>
            <a:ext cx="1097280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8" name="Slide Number Placeholder 2">
            <a:extLst>
              <a:ext uri="{FF2B5EF4-FFF2-40B4-BE49-F238E27FC236}">
                <a16:creationId xmlns:a16="http://schemas.microsoft.com/office/drawing/2014/main" id="{2350291E-4C26-482C-8459-811A86D5DB9E}"/>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0" name="Footer Placeholder 1">
            <a:extLst>
              <a:ext uri="{FF2B5EF4-FFF2-40B4-BE49-F238E27FC236}">
                <a16:creationId xmlns:a16="http://schemas.microsoft.com/office/drawing/2014/main" id="{2BC710D0-E6DB-4A18-A843-8C3273714404}"/>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Tree>
    <p:extLst>
      <p:ext uri="{BB962C8B-B14F-4D97-AF65-F5344CB8AC3E}">
        <p14:creationId xmlns:p14="http://schemas.microsoft.com/office/powerpoint/2010/main" val="30902836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4" name="Content Placeholder 2"/>
          <p:cNvSpPr>
            <a:spLocks noGrp="1"/>
          </p:cNvSpPr>
          <p:nvPr>
            <p:ph sz="half" idx="18"/>
          </p:nvPr>
        </p:nvSpPr>
        <p:spPr>
          <a:xfrm>
            <a:off x="609600" y="2381957"/>
            <a:ext cx="536448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5" name="Content Placeholder 2"/>
          <p:cNvSpPr>
            <a:spLocks noGrp="1"/>
          </p:cNvSpPr>
          <p:nvPr>
            <p:ph sz="half" idx="19"/>
          </p:nvPr>
        </p:nvSpPr>
        <p:spPr>
          <a:xfrm>
            <a:off x="6217920" y="2381957"/>
            <a:ext cx="536448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17" name="Text Placeholder 7"/>
          <p:cNvSpPr>
            <a:spLocks noGrp="1"/>
          </p:cNvSpPr>
          <p:nvPr>
            <p:ph type="body" sz="quarter" idx="20" hasCustomPrompt="1"/>
          </p:nvPr>
        </p:nvSpPr>
        <p:spPr>
          <a:xfrm>
            <a:off x="60960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8" name="Text Placeholder 7"/>
          <p:cNvSpPr>
            <a:spLocks noGrp="1"/>
          </p:cNvSpPr>
          <p:nvPr>
            <p:ph type="body" sz="quarter" idx="21" hasCustomPrompt="1"/>
          </p:nvPr>
        </p:nvSpPr>
        <p:spPr>
          <a:xfrm>
            <a:off x="621792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1" name="Slide Number Placeholder 2">
            <a:extLst>
              <a:ext uri="{FF2B5EF4-FFF2-40B4-BE49-F238E27FC236}">
                <a16:creationId xmlns:a16="http://schemas.microsoft.com/office/drawing/2014/main" id="{091AD140-5A68-452B-BBEC-E8992EE6D7C2}"/>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2" name="Footer Placeholder 1">
            <a:extLst>
              <a:ext uri="{FF2B5EF4-FFF2-40B4-BE49-F238E27FC236}">
                <a16:creationId xmlns:a16="http://schemas.microsoft.com/office/drawing/2014/main" id="{17F8D9D9-BBEB-48F4-B4AD-4AA383EA922B}"/>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Tree>
    <p:extLst>
      <p:ext uri="{BB962C8B-B14F-4D97-AF65-F5344CB8AC3E}">
        <p14:creationId xmlns:p14="http://schemas.microsoft.com/office/powerpoint/2010/main" val="2298997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3 Pictures">
    <p:spTree>
      <p:nvGrpSpPr>
        <p:cNvPr id="1" name=""/>
        <p:cNvGrpSpPr/>
        <p:nvPr/>
      </p:nvGrpSpPr>
      <p:grpSpPr>
        <a:xfrm>
          <a:off x="0" y="0"/>
          <a:ext cx="0" cy="0"/>
          <a:chOff x="0" y="0"/>
          <a:chExt cx="0" cy="0"/>
        </a:xfrm>
      </p:grpSpPr>
      <p:sp>
        <p:nvSpPr>
          <p:cNvPr id="4" name="Title 3"/>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9" name="Content Placeholder 2"/>
          <p:cNvSpPr>
            <a:spLocks noGrp="1"/>
          </p:cNvSpPr>
          <p:nvPr>
            <p:ph sz="half" idx="22"/>
          </p:nvPr>
        </p:nvSpPr>
        <p:spPr>
          <a:xfrm>
            <a:off x="60960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20" name="Content Placeholder 2"/>
          <p:cNvSpPr>
            <a:spLocks noGrp="1"/>
          </p:cNvSpPr>
          <p:nvPr>
            <p:ph sz="half" idx="23"/>
          </p:nvPr>
        </p:nvSpPr>
        <p:spPr>
          <a:xfrm>
            <a:off x="435864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21" name="Content Placeholder 2"/>
          <p:cNvSpPr>
            <a:spLocks noGrp="1"/>
          </p:cNvSpPr>
          <p:nvPr>
            <p:ph sz="half" idx="24"/>
          </p:nvPr>
        </p:nvSpPr>
        <p:spPr>
          <a:xfrm>
            <a:off x="810768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3"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22" name="Text Placeholder 7"/>
          <p:cNvSpPr>
            <a:spLocks noGrp="1"/>
          </p:cNvSpPr>
          <p:nvPr>
            <p:ph type="body" sz="quarter" idx="18" hasCustomPrompt="1"/>
          </p:nvPr>
        </p:nvSpPr>
        <p:spPr>
          <a:xfrm>
            <a:off x="60960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23" name="Text Placeholder 7"/>
          <p:cNvSpPr>
            <a:spLocks noGrp="1"/>
          </p:cNvSpPr>
          <p:nvPr>
            <p:ph type="body" sz="quarter" idx="25" hasCustomPrompt="1"/>
          </p:nvPr>
        </p:nvSpPr>
        <p:spPr>
          <a:xfrm>
            <a:off x="435864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24" name="Text Placeholder 7"/>
          <p:cNvSpPr>
            <a:spLocks noGrp="1"/>
          </p:cNvSpPr>
          <p:nvPr>
            <p:ph type="body" sz="quarter" idx="26" hasCustomPrompt="1"/>
          </p:nvPr>
        </p:nvSpPr>
        <p:spPr>
          <a:xfrm>
            <a:off x="810768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2" name="Footer Placeholder 1">
            <a:extLst>
              <a:ext uri="{FF2B5EF4-FFF2-40B4-BE49-F238E27FC236}">
                <a16:creationId xmlns:a16="http://schemas.microsoft.com/office/drawing/2014/main" id="{7DE6950A-A588-4BAF-8C74-CF2763285214}"/>
              </a:ext>
            </a:extLst>
          </p:cNvPr>
          <p:cNvSpPr>
            <a:spLocks noGrp="1"/>
          </p:cNvSpPr>
          <p:nvPr>
            <p:ph type="ftr" sz="quarter" idx="27"/>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14" name="Slide Number Placeholder 2">
            <a:extLst>
              <a:ext uri="{FF2B5EF4-FFF2-40B4-BE49-F238E27FC236}">
                <a16:creationId xmlns:a16="http://schemas.microsoft.com/office/drawing/2014/main" id="{21F47861-EFDD-45A0-9AE0-4D6023496D97}"/>
              </a:ext>
            </a:extLst>
          </p:cNvPr>
          <p:cNvSpPr>
            <a:spLocks noGrp="1"/>
          </p:cNvSpPr>
          <p:nvPr>
            <p:ph type="sldNum" sz="quarter" idx="28"/>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3263260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and Big Statem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6217920" y="1828800"/>
            <a:ext cx="5364480" cy="4145280"/>
          </a:xfrm>
        </p:spPr>
        <p:txBody>
          <a:bodyPr>
            <a:normAutofit/>
          </a:bodyPr>
          <a:lstStyle>
            <a:lvl1pPr marL="0" indent="0">
              <a:lnSpc>
                <a:spcPct val="90000"/>
              </a:lnSpc>
              <a:spcBef>
                <a:spcPts val="0"/>
              </a:spcBef>
              <a:buFont typeface="Arial"/>
              <a:buNone/>
              <a:defRPr sz="4800" b="0" i="0" spc="0" baseline="0">
                <a:solidFill>
                  <a:schemeClr val="accent2"/>
                </a:solidFill>
                <a:latin typeface="+mn-lt"/>
                <a:ea typeface="Arial" charset="0"/>
                <a:cs typeface="Arial" charset="0"/>
              </a:defRPr>
            </a:lvl1pPr>
            <a:lvl2pPr marL="0" indent="0">
              <a:lnSpc>
                <a:spcPct val="90000"/>
              </a:lnSpc>
              <a:spcBef>
                <a:spcPts val="0"/>
              </a:spcBef>
              <a:buFont typeface="Arial"/>
              <a:buNone/>
              <a:defRPr sz="5867">
                <a:solidFill>
                  <a:srgbClr val="0460A9"/>
                </a:solidFill>
              </a:defRPr>
            </a:lvl2pPr>
            <a:lvl3pPr marL="0" indent="0">
              <a:lnSpc>
                <a:spcPct val="90000"/>
              </a:lnSpc>
              <a:spcBef>
                <a:spcPts val="0"/>
              </a:spcBef>
              <a:buFont typeface="Arial"/>
              <a:buNone/>
              <a:defRPr sz="5867">
                <a:solidFill>
                  <a:srgbClr val="0460A9"/>
                </a:solidFill>
              </a:defRPr>
            </a:lvl3pPr>
            <a:lvl4pPr marL="0" indent="0">
              <a:lnSpc>
                <a:spcPct val="90000"/>
              </a:lnSpc>
              <a:spcBef>
                <a:spcPts val="0"/>
              </a:spcBef>
              <a:buFont typeface="Arial"/>
              <a:buNone/>
              <a:defRPr sz="5867">
                <a:solidFill>
                  <a:srgbClr val="0460A9"/>
                </a:solidFill>
              </a:defRPr>
            </a:lvl4pPr>
            <a:lvl5pPr marL="0" indent="0">
              <a:lnSpc>
                <a:spcPct val="90000"/>
              </a:lnSpc>
              <a:spcBef>
                <a:spcPts val="0"/>
              </a:spcBef>
              <a:buFont typeface="Arial"/>
              <a:buNone/>
              <a:defRPr sz="5867">
                <a:solidFill>
                  <a:srgbClr val="0460A9"/>
                </a:solidFill>
              </a:defRPr>
            </a:lvl5pPr>
            <a:lvl6pPr>
              <a:defRPr sz="2400"/>
            </a:lvl6pPr>
            <a:lvl7pPr>
              <a:defRPr sz="2400"/>
            </a:lvl7pPr>
            <a:lvl8pPr>
              <a:defRPr sz="2400"/>
            </a:lvl8pPr>
            <a:lvl9pPr>
              <a:defRPr sz="2400"/>
            </a:lvl9pPr>
          </a:lstStyle>
          <a:p>
            <a:pPr lvl="0"/>
            <a:r>
              <a:rPr lang="ja-JP" altLang="en-US"/>
              <a:t>マスター テキストの書式設定</a:t>
            </a:r>
          </a:p>
        </p:txBody>
      </p:sp>
      <p:sp>
        <p:nvSpPr>
          <p:cNvPr id="9" name="Content Placeholder 2"/>
          <p:cNvSpPr>
            <a:spLocks noGrp="1"/>
          </p:cNvSpPr>
          <p:nvPr>
            <p:ph sz="half" idx="17"/>
          </p:nvPr>
        </p:nvSpPr>
        <p:spPr>
          <a:xfrm>
            <a:off x="609600" y="1828800"/>
            <a:ext cx="536448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21" hasCustomPrompt="1"/>
          </p:nvPr>
        </p:nvSpPr>
        <p:spPr>
          <a:xfrm>
            <a:off x="60960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6" name="Title 5"/>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Footer Placeholder 1">
            <a:extLst>
              <a:ext uri="{FF2B5EF4-FFF2-40B4-BE49-F238E27FC236}">
                <a16:creationId xmlns:a16="http://schemas.microsoft.com/office/drawing/2014/main" id="{D911ABBC-D7C9-4F72-BBDC-A4D0BFA6F224}"/>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12" name="Slide Number Placeholder 2">
            <a:extLst>
              <a:ext uri="{FF2B5EF4-FFF2-40B4-BE49-F238E27FC236}">
                <a16:creationId xmlns:a16="http://schemas.microsoft.com/office/drawing/2014/main" id="{7A7CEFEB-39C9-4F5F-B7E2-50CFB3D4942A}"/>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1827930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9311E-F68C-4701-8498-2CBBFCEB1049}"/>
              </a:ext>
            </a:extLst>
          </p:cNvPr>
          <p:cNvSpPr>
            <a:spLocks noGrp="1"/>
          </p:cNvSpPr>
          <p:nvPr>
            <p:ph type="title" hasCustomPrompt="1"/>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dirty="0"/>
              <a:t>目次</a:t>
            </a:r>
          </a:p>
        </p:txBody>
      </p:sp>
      <p:sp>
        <p:nvSpPr>
          <p:cNvPr id="3" name="フッター プレースホルダー 2">
            <a:extLst>
              <a:ext uri="{FF2B5EF4-FFF2-40B4-BE49-F238E27FC236}">
                <a16:creationId xmlns:a16="http://schemas.microsoft.com/office/drawing/2014/main" id="{726A25F4-89DE-4F58-A545-DCC51937764A}"/>
              </a:ext>
            </a:extLst>
          </p:cNvPr>
          <p:cNvSpPr>
            <a:spLocks noGrp="1"/>
          </p:cNvSpPr>
          <p:nvPr>
            <p:ph type="ftr" sz="quarter" idx="10"/>
          </p:nvPr>
        </p:nvSpPr>
        <p:spPr/>
        <p:txBody>
          <a:bodyPr/>
          <a:lstStyle>
            <a:lvl1pPr>
              <a:lnSpc>
                <a:spcPct val="130000"/>
              </a:lnSpc>
              <a:spcAft>
                <a:spcPts val="600"/>
              </a:spcAft>
              <a:defRPr/>
            </a:lvl1p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CBE4C7E5-2C2C-4C1B-900C-4FEF0C6CAA85}"/>
              </a:ext>
            </a:extLst>
          </p:cNvPr>
          <p:cNvSpPr>
            <a:spLocks noGrp="1"/>
          </p:cNvSpPr>
          <p:nvPr>
            <p:ph type="sldNum" sz="quarter" idx="11"/>
          </p:nvPr>
        </p:nvSpPr>
        <p:spPr/>
        <p:txBody>
          <a:bodyPr/>
          <a:lstStyle>
            <a:lvl1pPr>
              <a:lnSpc>
                <a:spcPct val="130000"/>
              </a:lnSpc>
              <a:spcAft>
                <a:spcPts val="600"/>
              </a:spcAft>
              <a:defRPr/>
            </a:lvl1pPr>
          </a:lstStyle>
          <a:p>
            <a:fld id="{5A624458-F4DE-4903-8109-826F45244856}" type="slidenum">
              <a:rPr kumimoji="1" lang="ja-JP" altLang="en-US" smtClean="0"/>
              <a:pPr/>
              <a:t>‹#›</a:t>
            </a:fld>
            <a:endParaRPr kumimoji="1" lang="ja-JP" altLang="en-US"/>
          </a:p>
        </p:txBody>
      </p:sp>
      <p:sp>
        <p:nvSpPr>
          <p:cNvPr id="10" name="テキスト プレースホルダー 10">
            <a:extLst>
              <a:ext uri="{FF2B5EF4-FFF2-40B4-BE49-F238E27FC236}">
                <a16:creationId xmlns:a16="http://schemas.microsoft.com/office/drawing/2014/main" id="{B232D7A6-1B18-4CC4-A924-F02DD2F66F69}"/>
              </a:ext>
            </a:extLst>
          </p:cNvPr>
          <p:cNvSpPr>
            <a:spLocks noGrp="1"/>
          </p:cNvSpPr>
          <p:nvPr>
            <p:ph type="body" sz="quarter" idx="15"/>
          </p:nvPr>
        </p:nvSpPr>
        <p:spPr>
          <a:xfrm>
            <a:off x="594773" y="1278865"/>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1" name="テキスト プレースホルダー 10">
            <a:extLst>
              <a:ext uri="{FF2B5EF4-FFF2-40B4-BE49-F238E27FC236}">
                <a16:creationId xmlns:a16="http://schemas.microsoft.com/office/drawing/2014/main" id="{1D37A1EA-B107-467D-9EA7-A3D6FABE26C3}"/>
              </a:ext>
            </a:extLst>
          </p:cNvPr>
          <p:cNvSpPr>
            <a:spLocks noGrp="1"/>
          </p:cNvSpPr>
          <p:nvPr>
            <p:ph type="body" sz="quarter" idx="16"/>
          </p:nvPr>
        </p:nvSpPr>
        <p:spPr>
          <a:xfrm>
            <a:off x="1388853" y="1805677"/>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16" name="テキスト プレースホルダー 10">
            <a:extLst>
              <a:ext uri="{FF2B5EF4-FFF2-40B4-BE49-F238E27FC236}">
                <a16:creationId xmlns:a16="http://schemas.microsoft.com/office/drawing/2014/main" id="{A45A46C7-FB65-47F1-94C1-05E67F7DF2E6}"/>
              </a:ext>
            </a:extLst>
          </p:cNvPr>
          <p:cNvSpPr>
            <a:spLocks noGrp="1"/>
          </p:cNvSpPr>
          <p:nvPr>
            <p:ph type="body" sz="quarter" idx="17"/>
          </p:nvPr>
        </p:nvSpPr>
        <p:spPr>
          <a:xfrm>
            <a:off x="594773" y="2466164"/>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2"/>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7" name="テキスト プレースホルダー 10">
            <a:extLst>
              <a:ext uri="{FF2B5EF4-FFF2-40B4-BE49-F238E27FC236}">
                <a16:creationId xmlns:a16="http://schemas.microsoft.com/office/drawing/2014/main" id="{BDA459BE-460D-4F78-B310-CBE8E344E11C}"/>
              </a:ext>
            </a:extLst>
          </p:cNvPr>
          <p:cNvSpPr>
            <a:spLocks noGrp="1"/>
          </p:cNvSpPr>
          <p:nvPr>
            <p:ph type="body" sz="quarter" idx="18"/>
          </p:nvPr>
        </p:nvSpPr>
        <p:spPr>
          <a:xfrm>
            <a:off x="1388853" y="2992976"/>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18" name="テキスト プレースホルダー 10">
            <a:extLst>
              <a:ext uri="{FF2B5EF4-FFF2-40B4-BE49-F238E27FC236}">
                <a16:creationId xmlns:a16="http://schemas.microsoft.com/office/drawing/2014/main" id="{7DFE000D-6490-4E4D-9F07-B21C1565A624}"/>
              </a:ext>
            </a:extLst>
          </p:cNvPr>
          <p:cNvSpPr>
            <a:spLocks noGrp="1"/>
          </p:cNvSpPr>
          <p:nvPr>
            <p:ph type="body" sz="quarter" idx="19"/>
          </p:nvPr>
        </p:nvSpPr>
        <p:spPr>
          <a:xfrm>
            <a:off x="594773" y="3653463"/>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3"/>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9" name="テキスト プレースホルダー 10">
            <a:extLst>
              <a:ext uri="{FF2B5EF4-FFF2-40B4-BE49-F238E27FC236}">
                <a16:creationId xmlns:a16="http://schemas.microsoft.com/office/drawing/2014/main" id="{51BD221F-7778-4158-AD40-43DC207610AA}"/>
              </a:ext>
            </a:extLst>
          </p:cNvPr>
          <p:cNvSpPr>
            <a:spLocks noGrp="1"/>
          </p:cNvSpPr>
          <p:nvPr>
            <p:ph type="body" sz="quarter" idx="20"/>
          </p:nvPr>
        </p:nvSpPr>
        <p:spPr>
          <a:xfrm>
            <a:off x="1388853" y="4180275"/>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0" name="テキスト プレースホルダー 10">
            <a:extLst>
              <a:ext uri="{FF2B5EF4-FFF2-40B4-BE49-F238E27FC236}">
                <a16:creationId xmlns:a16="http://schemas.microsoft.com/office/drawing/2014/main" id="{672ECA52-B525-4ECC-9C17-A9871980178E}"/>
              </a:ext>
            </a:extLst>
          </p:cNvPr>
          <p:cNvSpPr>
            <a:spLocks noGrp="1"/>
          </p:cNvSpPr>
          <p:nvPr>
            <p:ph type="body" sz="quarter" idx="21"/>
          </p:nvPr>
        </p:nvSpPr>
        <p:spPr>
          <a:xfrm>
            <a:off x="594773" y="4840761"/>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4"/>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1" name="テキスト プレースホルダー 10">
            <a:extLst>
              <a:ext uri="{FF2B5EF4-FFF2-40B4-BE49-F238E27FC236}">
                <a16:creationId xmlns:a16="http://schemas.microsoft.com/office/drawing/2014/main" id="{F4E1AEC3-31B1-442D-AC49-AE9546106451}"/>
              </a:ext>
            </a:extLst>
          </p:cNvPr>
          <p:cNvSpPr>
            <a:spLocks noGrp="1"/>
          </p:cNvSpPr>
          <p:nvPr>
            <p:ph type="body" sz="quarter" idx="22"/>
          </p:nvPr>
        </p:nvSpPr>
        <p:spPr>
          <a:xfrm>
            <a:off x="1388853" y="5367573"/>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3" name="テキスト プレースホルダー 10">
            <a:extLst>
              <a:ext uri="{FF2B5EF4-FFF2-40B4-BE49-F238E27FC236}">
                <a16:creationId xmlns:a16="http://schemas.microsoft.com/office/drawing/2014/main" id="{3174BAEE-3703-4FAF-9CE2-38E78FAF8440}"/>
              </a:ext>
            </a:extLst>
          </p:cNvPr>
          <p:cNvSpPr>
            <a:spLocks noGrp="1"/>
          </p:cNvSpPr>
          <p:nvPr>
            <p:ph type="body" sz="quarter" idx="23"/>
          </p:nvPr>
        </p:nvSpPr>
        <p:spPr>
          <a:xfrm>
            <a:off x="6610709" y="1278865"/>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5"/>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4" name="テキスト プレースホルダー 10">
            <a:extLst>
              <a:ext uri="{FF2B5EF4-FFF2-40B4-BE49-F238E27FC236}">
                <a16:creationId xmlns:a16="http://schemas.microsoft.com/office/drawing/2014/main" id="{8C0D46B9-C098-4D3C-9E08-F8230D32C2B9}"/>
              </a:ext>
            </a:extLst>
          </p:cNvPr>
          <p:cNvSpPr>
            <a:spLocks noGrp="1"/>
          </p:cNvSpPr>
          <p:nvPr>
            <p:ph type="body" sz="quarter" idx="24"/>
          </p:nvPr>
        </p:nvSpPr>
        <p:spPr>
          <a:xfrm>
            <a:off x="7404789" y="1805677"/>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5" name="テキスト プレースホルダー 10">
            <a:extLst>
              <a:ext uri="{FF2B5EF4-FFF2-40B4-BE49-F238E27FC236}">
                <a16:creationId xmlns:a16="http://schemas.microsoft.com/office/drawing/2014/main" id="{D92F9985-ADEF-46FC-9E07-EDED4BBAEC73}"/>
              </a:ext>
            </a:extLst>
          </p:cNvPr>
          <p:cNvSpPr>
            <a:spLocks noGrp="1"/>
          </p:cNvSpPr>
          <p:nvPr>
            <p:ph type="body" sz="quarter" idx="25"/>
          </p:nvPr>
        </p:nvSpPr>
        <p:spPr>
          <a:xfrm>
            <a:off x="6610709" y="2466164"/>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6"/>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6" name="テキスト プレースホルダー 10">
            <a:extLst>
              <a:ext uri="{FF2B5EF4-FFF2-40B4-BE49-F238E27FC236}">
                <a16:creationId xmlns:a16="http://schemas.microsoft.com/office/drawing/2014/main" id="{8DD7843F-0DD5-4CD6-8DE3-D446C4AB15A9}"/>
              </a:ext>
            </a:extLst>
          </p:cNvPr>
          <p:cNvSpPr>
            <a:spLocks noGrp="1"/>
          </p:cNvSpPr>
          <p:nvPr>
            <p:ph type="body" sz="quarter" idx="26"/>
          </p:nvPr>
        </p:nvSpPr>
        <p:spPr>
          <a:xfrm>
            <a:off x="7404789" y="2992976"/>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7" name="テキスト プレースホルダー 10">
            <a:extLst>
              <a:ext uri="{FF2B5EF4-FFF2-40B4-BE49-F238E27FC236}">
                <a16:creationId xmlns:a16="http://schemas.microsoft.com/office/drawing/2014/main" id="{E3B37C08-FD62-45B5-B86A-B33221D08036}"/>
              </a:ext>
            </a:extLst>
          </p:cNvPr>
          <p:cNvSpPr>
            <a:spLocks noGrp="1"/>
          </p:cNvSpPr>
          <p:nvPr>
            <p:ph type="body" sz="quarter" idx="27"/>
          </p:nvPr>
        </p:nvSpPr>
        <p:spPr>
          <a:xfrm>
            <a:off x="6610709" y="3653463"/>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7"/>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8" name="テキスト プレースホルダー 10">
            <a:extLst>
              <a:ext uri="{FF2B5EF4-FFF2-40B4-BE49-F238E27FC236}">
                <a16:creationId xmlns:a16="http://schemas.microsoft.com/office/drawing/2014/main" id="{1D15F835-CF97-486F-9613-085CA72CEF4A}"/>
              </a:ext>
            </a:extLst>
          </p:cNvPr>
          <p:cNvSpPr>
            <a:spLocks noGrp="1"/>
          </p:cNvSpPr>
          <p:nvPr>
            <p:ph type="body" sz="quarter" idx="28"/>
          </p:nvPr>
        </p:nvSpPr>
        <p:spPr>
          <a:xfrm>
            <a:off x="7404789" y="4180275"/>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9" name="テキスト プレースホルダー 10">
            <a:extLst>
              <a:ext uri="{FF2B5EF4-FFF2-40B4-BE49-F238E27FC236}">
                <a16:creationId xmlns:a16="http://schemas.microsoft.com/office/drawing/2014/main" id="{F2C67A84-1E01-4055-BF39-C79D941903C2}"/>
              </a:ext>
            </a:extLst>
          </p:cNvPr>
          <p:cNvSpPr>
            <a:spLocks noGrp="1"/>
          </p:cNvSpPr>
          <p:nvPr>
            <p:ph type="body" sz="quarter" idx="29"/>
          </p:nvPr>
        </p:nvSpPr>
        <p:spPr>
          <a:xfrm>
            <a:off x="6610709" y="4840761"/>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8"/>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30" name="テキスト プレースホルダー 10">
            <a:extLst>
              <a:ext uri="{FF2B5EF4-FFF2-40B4-BE49-F238E27FC236}">
                <a16:creationId xmlns:a16="http://schemas.microsoft.com/office/drawing/2014/main" id="{1B3DBAB1-B141-4CC4-94E2-42A670EE2665}"/>
              </a:ext>
            </a:extLst>
          </p:cNvPr>
          <p:cNvSpPr>
            <a:spLocks noGrp="1"/>
          </p:cNvSpPr>
          <p:nvPr>
            <p:ph type="body" sz="quarter" idx="30"/>
          </p:nvPr>
        </p:nvSpPr>
        <p:spPr>
          <a:xfrm>
            <a:off x="7404789" y="5367573"/>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Tree>
    <p:extLst>
      <p:ext uri="{BB962C8B-B14F-4D97-AF65-F5344CB8AC3E}">
        <p14:creationId xmlns:p14="http://schemas.microsoft.com/office/powerpoint/2010/main" val="1090688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and Big Statement - Alternate">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4328160" y="1828800"/>
            <a:ext cx="7254240" cy="4145280"/>
          </a:xfrm>
        </p:spPr>
        <p:txBody>
          <a:bodyPr>
            <a:normAutofit/>
          </a:bodyPr>
          <a:lstStyle>
            <a:lvl1pPr marL="0" indent="0">
              <a:lnSpc>
                <a:spcPct val="90000"/>
              </a:lnSpc>
              <a:spcBef>
                <a:spcPts val="0"/>
              </a:spcBef>
              <a:buFont typeface="Arial"/>
              <a:buNone/>
              <a:defRPr sz="4800" b="0" i="0" spc="0" baseline="0">
                <a:solidFill>
                  <a:schemeClr val="accent2"/>
                </a:solidFill>
                <a:latin typeface="+mn-lt"/>
                <a:ea typeface="Arial" charset="0"/>
                <a:cs typeface="Arial" charset="0"/>
              </a:defRPr>
            </a:lvl1pPr>
            <a:lvl2pPr marL="0" indent="0">
              <a:lnSpc>
                <a:spcPct val="90000"/>
              </a:lnSpc>
              <a:spcBef>
                <a:spcPts val="0"/>
              </a:spcBef>
              <a:buFont typeface="Arial"/>
              <a:buNone/>
              <a:defRPr sz="5867">
                <a:solidFill>
                  <a:srgbClr val="0460A9"/>
                </a:solidFill>
              </a:defRPr>
            </a:lvl2pPr>
            <a:lvl3pPr marL="0" indent="0">
              <a:lnSpc>
                <a:spcPct val="90000"/>
              </a:lnSpc>
              <a:spcBef>
                <a:spcPts val="0"/>
              </a:spcBef>
              <a:buFont typeface="Arial"/>
              <a:buNone/>
              <a:defRPr sz="5867">
                <a:solidFill>
                  <a:srgbClr val="0460A9"/>
                </a:solidFill>
              </a:defRPr>
            </a:lvl3pPr>
            <a:lvl4pPr marL="0" indent="0">
              <a:lnSpc>
                <a:spcPct val="90000"/>
              </a:lnSpc>
              <a:spcBef>
                <a:spcPts val="0"/>
              </a:spcBef>
              <a:buFont typeface="Arial"/>
              <a:buNone/>
              <a:defRPr sz="5867">
                <a:solidFill>
                  <a:srgbClr val="0460A9"/>
                </a:solidFill>
              </a:defRPr>
            </a:lvl4pPr>
            <a:lvl5pPr marL="0" indent="0">
              <a:lnSpc>
                <a:spcPct val="90000"/>
              </a:lnSpc>
              <a:spcBef>
                <a:spcPts val="0"/>
              </a:spcBef>
              <a:buFont typeface="Arial"/>
              <a:buNone/>
              <a:defRPr sz="5867">
                <a:solidFill>
                  <a:srgbClr val="0460A9"/>
                </a:solidFill>
              </a:defRPr>
            </a:lvl5pPr>
            <a:lvl6pPr>
              <a:defRPr sz="2400"/>
            </a:lvl6pPr>
            <a:lvl7pPr>
              <a:defRPr sz="2400"/>
            </a:lvl7pPr>
            <a:lvl8pPr>
              <a:defRPr sz="2400"/>
            </a:lvl8pPr>
            <a:lvl9pPr>
              <a:defRPr sz="2400"/>
            </a:lvl9pPr>
          </a:lstStyle>
          <a:p>
            <a:pPr lvl="0"/>
            <a:r>
              <a:rPr lang="ja-JP" altLang="en-US"/>
              <a:t>マスター テキストの書式設定</a:t>
            </a:r>
          </a:p>
        </p:txBody>
      </p:sp>
      <p:sp>
        <p:nvSpPr>
          <p:cNvPr id="9" name="Content Placeholder 2"/>
          <p:cNvSpPr>
            <a:spLocks noGrp="1"/>
          </p:cNvSpPr>
          <p:nvPr>
            <p:ph sz="half" idx="17"/>
          </p:nvPr>
        </p:nvSpPr>
        <p:spPr>
          <a:xfrm>
            <a:off x="609600" y="1828800"/>
            <a:ext cx="347472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21" hasCustomPrompt="1"/>
          </p:nvPr>
        </p:nvSpPr>
        <p:spPr>
          <a:xfrm>
            <a:off x="60960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6" name="Title 5"/>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Footer Placeholder 1">
            <a:extLst>
              <a:ext uri="{FF2B5EF4-FFF2-40B4-BE49-F238E27FC236}">
                <a16:creationId xmlns:a16="http://schemas.microsoft.com/office/drawing/2014/main" id="{A40DAC7B-3815-4413-8C9D-C08B1908A8E0}"/>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
        <p:nvSpPr>
          <p:cNvPr id="12" name="Slide Number Placeholder 2">
            <a:extLst>
              <a:ext uri="{FF2B5EF4-FFF2-40B4-BE49-F238E27FC236}">
                <a16:creationId xmlns:a16="http://schemas.microsoft.com/office/drawing/2014/main" id="{DFB796B2-2418-4F52-B273-3D246F7095B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524911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ption">
    <p:spTree>
      <p:nvGrpSpPr>
        <p:cNvPr id="1" name=""/>
        <p:cNvGrpSpPr/>
        <p:nvPr/>
      </p:nvGrpSpPr>
      <p:grpSpPr>
        <a:xfrm>
          <a:off x="0" y="0"/>
          <a:ext cx="0" cy="0"/>
          <a:chOff x="0" y="0"/>
          <a:chExt cx="0" cy="0"/>
        </a:xfrm>
      </p:grpSpPr>
      <p:sp>
        <p:nvSpPr>
          <p:cNvPr id="7" name="Rectangle 6"/>
          <p:cNvSpPr/>
          <p:nvPr userDrawn="1"/>
        </p:nvSpPr>
        <p:spPr>
          <a:xfrm>
            <a:off x="3787802" y="4843987"/>
            <a:ext cx="4518597" cy="1366772"/>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40823" tIns="20411" rIns="40823" bIns="20411" anchor="ctr"/>
          <a:lstStyle/>
          <a:p>
            <a:pPr algn="ctr" defTabSz="816273" fontAlgn="auto">
              <a:spcBef>
                <a:spcPts val="0"/>
              </a:spcBef>
              <a:spcAft>
                <a:spcPts val="0"/>
              </a:spcAft>
              <a:defRPr/>
            </a:pPr>
            <a:endParaRPr lang="en-US" sz="1800">
              <a:latin typeface="+mn-lt"/>
            </a:endParaRPr>
          </a:p>
        </p:txBody>
      </p:sp>
      <p:sp>
        <p:nvSpPr>
          <p:cNvPr id="28" name="Content Placeholder 27"/>
          <p:cNvSpPr>
            <a:spLocks noGrp="1"/>
          </p:cNvSpPr>
          <p:nvPr>
            <p:ph sz="quarter" idx="10" hasCustomPrompt="1"/>
          </p:nvPr>
        </p:nvSpPr>
        <p:spPr>
          <a:xfrm>
            <a:off x="651398" y="2352551"/>
            <a:ext cx="10797109" cy="355600"/>
          </a:xfrm>
        </p:spPr>
        <p:txBody>
          <a:bodyPr/>
          <a:lstStyle>
            <a:lvl1pPr marL="0" indent="0">
              <a:buFont typeface="Arial" panose="020B0604020202020204" pitchFamily="34" charset="0"/>
              <a:buNone/>
              <a:defRPr sz="2101" b="1" i="0">
                <a:solidFill>
                  <a:srgbClr val="008899"/>
                </a:solidFill>
                <a:latin typeface="Calibri"/>
                <a:cs typeface="Calibri"/>
              </a:defRPr>
            </a:lvl1pPr>
          </a:lstStyle>
          <a:p>
            <a:r>
              <a:rPr lang="en-GB"/>
              <a:t>Add slide title here</a:t>
            </a:r>
            <a:endParaRPr lang="fr-BE"/>
          </a:p>
        </p:txBody>
      </p:sp>
      <p:sp>
        <p:nvSpPr>
          <p:cNvPr id="29" name="Content Placeholder 27"/>
          <p:cNvSpPr>
            <a:spLocks noGrp="1"/>
          </p:cNvSpPr>
          <p:nvPr>
            <p:ph sz="quarter" idx="11" hasCustomPrompt="1"/>
          </p:nvPr>
        </p:nvSpPr>
        <p:spPr>
          <a:xfrm>
            <a:off x="651398" y="2750220"/>
            <a:ext cx="10797109" cy="355600"/>
          </a:xfrm>
        </p:spPr>
        <p:txBody>
          <a:bodyPr/>
          <a:lstStyle>
            <a:lvl1pPr marL="0" indent="0">
              <a:buFont typeface="Arial" panose="020B0604020202020204" pitchFamily="34" charset="0"/>
              <a:buNone/>
              <a:defRPr sz="1575" b="0">
                <a:noFill/>
              </a:defRPr>
            </a:lvl1pPr>
          </a:lstStyle>
          <a:p>
            <a:r>
              <a:rPr lang="en-US">
                <a:solidFill>
                  <a:srgbClr val="808080"/>
                </a:solidFill>
              </a:rPr>
              <a:t>Click to edit Master title style</a:t>
            </a:r>
            <a:endParaRPr lang="fr-BE">
              <a:solidFill>
                <a:srgbClr val="808080"/>
              </a:solidFill>
            </a:endParaRPr>
          </a:p>
        </p:txBody>
      </p:sp>
      <p:sp>
        <p:nvSpPr>
          <p:cNvPr id="30" name="Content Placeholder 27"/>
          <p:cNvSpPr>
            <a:spLocks noGrp="1"/>
          </p:cNvSpPr>
          <p:nvPr>
            <p:ph sz="quarter" idx="12" hasCustomPrompt="1"/>
          </p:nvPr>
        </p:nvSpPr>
        <p:spPr>
          <a:xfrm>
            <a:off x="3954441" y="4936737"/>
            <a:ext cx="4185321" cy="1184099"/>
          </a:xfrm>
        </p:spPr>
        <p:txBody>
          <a:bodyPr anchor="ctr" anchorCtr="0"/>
          <a:lstStyle>
            <a:lvl1pPr marL="0" indent="0" algn="ctr">
              <a:buFont typeface="Arial" panose="020B0604020202020204" pitchFamily="34" charset="0"/>
              <a:buNone/>
              <a:defRPr sz="1351" b="0">
                <a:solidFill>
                  <a:schemeClr val="tx1"/>
                </a:solidFill>
              </a:defRPr>
            </a:lvl1pPr>
          </a:lstStyle>
          <a:p>
            <a:r>
              <a:rPr lang="en-US">
                <a:solidFill>
                  <a:srgbClr val="808080"/>
                </a:solidFill>
              </a:rPr>
              <a:t>Click to edit Master title style</a:t>
            </a:r>
            <a:endParaRPr lang="fr-BE">
              <a:solidFill>
                <a:srgbClr val="808080"/>
              </a:solidFill>
            </a:endParaRP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4956" y="318309"/>
            <a:ext cx="3659061" cy="1047243"/>
          </a:xfrm>
          <a:prstGeom prst="rect">
            <a:avLst/>
          </a:prstGeom>
        </p:spPr>
      </p:pic>
      <p:sp>
        <p:nvSpPr>
          <p:cNvPr id="49" name="Rectangle 48"/>
          <p:cNvSpPr/>
          <p:nvPr userDrawn="1"/>
        </p:nvSpPr>
        <p:spPr bwMode="gray">
          <a:xfrm>
            <a:off x="647413" y="5890381"/>
            <a:ext cx="1376488" cy="323204"/>
          </a:xfrm>
          <a:prstGeom prst="rect">
            <a:avLst/>
          </a:prstGeom>
          <a:solidFill>
            <a:schemeClr val="accent3"/>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1" name="Rectangle 50"/>
          <p:cNvSpPr/>
          <p:nvPr userDrawn="1"/>
        </p:nvSpPr>
        <p:spPr bwMode="gray">
          <a:xfrm>
            <a:off x="2216748"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3" name="Rectangle 52"/>
          <p:cNvSpPr/>
          <p:nvPr userDrawn="1"/>
        </p:nvSpPr>
        <p:spPr bwMode="gray">
          <a:xfrm>
            <a:off x="5358856"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72" name="Rectangle 71"/>
          <p:cNvSpPr/>
          <p:nvPr userDrawn="1"/>
        </p:nvSpPr>
        <p:spPr bwMode="gray">
          <a:xfrm>
            <a:off x="8500964"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77" name="Picture Placeholder 7"/>
          <p:cNvSpPr>
            <a:spLocks noGrp="1"/>
          </p:cNvSpPr>
          <p:nvPr>
            <p:ph type="pic" sz="quarter" idx="13"/>
          </p:nvPr>
        </p:nvSpPr>
        <p:spPr>
          <a:xfrm>
            <a:off x="645693"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79" name="Picture Placeholder 7"/>
          <p:cNvSpPr>
            <a:spLocks noGrp="1"/>
          </p:cNvSpPr>
          <p:nvPr>
            <p:ph type="pic" sz="quarter" idx="14"/>
          </p:nvPr>
        </p:nvSpPr>
        <p:spPr>
          <a:xfrm>
            <a:off x="3787801"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1" name="Picture Placeholder 7"/>
          <p:cNvSpPr>
            <a:spLocks noGrp="1"/>
          </p:cNvSpPr>
          <p:nvPr>
            <p:ph type="pic" sz="quarter" idx="15"/>
          </p:nvPr>
        </p:nvSpPr>
        <p:spPr>
          <a:xfrm>
            <a:off x="6929909"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3" name="Picture Placeholder 7"/>
          <p:cNvSpPr>
            <a:spLocks noGrp="1"/>
          </p:cNvSpPr>
          <p:nvPr>
            <p:ph type="pic" sz="quarter" idx="16"/>
          </p:nvPr>
        </p:nvSpPr>
        <p:spPr>
          <a:xfrm>
            <a:off x="10072019"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5" name="Picture Placeholder 7"/>
          <p:cNvSpPr>
            <a:spLocks noGrp="1"/>
          </p:cNvSpPr>
          <p:nvPr>
            <p:ph type="pic" sz="quarter" idx="17"/>
          </p:nvPr>
        </p:nvSpPr>
        <p:spPr>
          <a:xfrm>
            <a:off x="2216748" y="4837431"/>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7" name="Picture Placeholder 7"/>
          <p:cNvSpPr>
            <a:spLocks noGrp="1"/>
          </p:cNvSpPr>
          <p:nvPr>
            <p:ph type="pic" sz="quarter" idx="18"/>
          </p:nvPr>
        </p:nvSpPr>
        <p:spPr>
          <a:xfrm>
            <a:off x="8500964" y="4837431"/>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18" name="Rectangle 17"/>
          <p:cNvSpPr/>
          <p:nvPr userDrawn="1"/>
        </p:nvSpPr>
        <p:spPr bwMode="gray">
          <a:xfrm>
            <a:off x="10447200" y="6453517"/>
            <a:ext cx="1504072" cy="323204"/>
          </a:xfrm>
          <a:prstGeom prst="rect">
            <a:avLst/>
          </a:prstGeom>
          <a:solidFill>
            <a:schemeClr val="bg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9" name="Rectangle 58"/>
          <p:cNvSpPr/>
          <p:nvPr userDrawn="1"/>
        </p:nvSpPr>
        <p:spPr bwMode="gray">
          <a:xfrm>
            <a:off x="10072019" y="5890381"/>
            <a:ext cx="1376488" cy="323204"/>
          </a:xfrm>
          <a:prstGeom prst="rect">
            <a:avLst/>
          </a:prstGeom>
          <a:solidFill>
            <a:schemeClr val="accent3"/>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297578135"/>
      </p:ext>
    </p:extLst>
  </p:cSld>
  <p:clrMapOvr>
    <a:masterClrMapping/>
  </p:clrMapOvr>
  <p:transition spd="slow" advClick="0" advTm="300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FA1F23-6C64-4634-BF2B-AD12EC7D6C81}"/>
              </a:ext>
            </a:extLst>
          </p:cNvPr>
          <p:cNvSpPr>
            <a:spLocks noGrp="1"/>
          </p:cNvSpPr>
          <p:nvPr>
            <p:ph type="title"/>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a:t>マスター タイトルの書式設定</a:t>
            </a:r>
          </a:p>
        </p:txBody>
      </p:sp>
      <p:sp>
        <p:nvSpPr>
          <p:cNvPr id="3" name="フッター プレースホルダー 2">
            <a:extLst>
              <a:ext uri="{FF2B5EF4-FFF2-40B4-BE49-F238E27FC236}">
                <a16:creationId xmlns:a16="http://schemas.microsoft.com/office/drawing/2014/main" id="{AF4C9291-5E73-44DA-8560-45BA94E68900}"/>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F5344135-B3C5-4EF6-9EF4-C784FF64B2A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
        <p:nvSpPr>
          <p:cNvPr id="5" name="テキスト プレースホルダー 6">
            <a:extLst>
              <a:ext uri="{FF2B5EF4-FFF2-40B4-BE49-F238E27FC236}">
                <a16:creationId xmlns:a16="http://schemas.microsoft.com/office/drawing/2014/main" id="{E9887C17-8B9A-47B2-A86D-F88C21E78BDF}"/>
              </a:ext>
            </a:extLst>
          </p:cNvPr>
          <p:cNvSpPr>
            <a:spLocks noGrp="1"/>
          </p:cNvSpPr>
          <p:nvPr>
            <p:ph type="body" sz="quarter" idx="13"/>
          </p:nvPr>
        </p:nvSpPr>
        <p:spPr>
          <a:xfrm>
            <a:off x="860137" y="1035050"/>
            <a:ext cx="10471727" cy="1130169"/>
          </a:xfrm>
        </p:spPr>
        <p:txBody>
          <a:bodyPr anchor="ctr"/>
          <a:lstStyle>
            <a:lvl1pPr>
              <a:lnSpc>
                <a:spcPct val="130000"/>
              </a:lnSpc>
              <a:spcBef>
                <a:spcPts val="0"/>
              </a:spcBef>
              <a:spcAft>
                <a:spcPts val="600"/>
              </a:spcAft>
              <a:defRPr>
                <a:solidFill>
                  <a:schemeClr val="tx1"/>
                </a:solidFill>
                <a:latin typeface="+mj-ea"/>
                <a:ea typeface="+mj-ea"/>
              </a:defRPr>
            </a:lvl1pPr>
          </a:lstStyle>
          <a:p>
            <a:pPr lvl="0"/>
            <a:endParaRPr kumimoji="1" lang="en-US" altLang="ja-JP" dirty="0"/>
          </a:p>
        </p:txBody>
      </p:sp>
    </p:spTree>
    <p:extLst>
      <p:ext uri="{BB962C8B-B14F-4D97-AF65-F5344CB8AC3E}">
        <p14:creationId xmlns:p14="http://schemas.microsoft.com/office/powerpoint/2010/main" val="483644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1649C9-9451-4710-BBC0-5FF3CE6D45C8}"/>
              </a:ext>
            </a:extLst>
          </p:cNvPr>
          <p:cNvSpPr>
            <a:spLocks noGrp="1"/>
          </p:cNvSpPr>
          <p:nvPr>
            <p:ph type="title"/>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98CBD575-29FA-494E-9B81-C708AFC83310}"/>
              </a:ext>
            </a:extLst>
          </p:cNvPr>
          <p:cNvSpPr>
            <a:spLocks noGrp="1"/>
          </p:cNvSpPr>
          <p:nvPr>
            <p:ph type="ftr" sz="quarter" idx="10"/>
          </p:nvPr>
        </p:nvSpPr>
        <p:spPr/>
        <p:txBody>
          <a:bodyPr/>
          <a:lstStyle>
            <a:lvl1pPr>
              <a:lnSpc>
                <a:spcPct val="130000"/>
              </a:lnSpc>
              <a:spcAft>
                <a:spcPts val="600"/>
              </a:spcAft>
              <a:defRPr/>
            </a:lvl1p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514B820E-70FB-4D14-8A4F-7BE3FC1761C6}"/>
              </a:ext>
            </a:extLst>
          </p:cNvPr>
          <p:cNvSpPr>
            <a:spLocks noGrp="1"/>
          </p:cNvSpPr>
          <p:nvPr>
            <p:ph type="sldNum" sz="quarter" idx="11"/>
          </p:nvPr>
        </p:nvSpPr>
        <p:spPr/>
        <p:txBody>
          <a:bodyPr/>
          <a:lstStyle>
            <a:lvl1pPr>
              <a:lnSpc>
                <a:spcPct val="130000"/>
              </a:lnSpc>
              <a:spcAft>
                <a:spcPts val="600"/>
              </a:spcAft>
              <a:defRPr/>
            </a:lvl1pPr>
          </a:lstStyle>
          <a:p>
            <a:fld id="{5A624458-F4DE-4903-8109-826F45244856}" type="slidenum">
              <a:rPr kumimoji="1" lang="ja-JP" altLang="en-US" smtClean="0"/>
              <a:pPr/>
              <a:t>‹#›</a:t>
            </a:fld>
            <a:endParaRPr kumimoji="1" lang="ja-JP" altLang="en-US"/>
          </a:p>
        </p:txBody>
      </p:sp>
      <p:sp>
        <p:nvSpPr>
          <p:cNvPr id="6" name="図プレースホルダー 5">
            <a:extLst>
              <a:ext uri="{FF2B5EF4-FFF2-40B4-BE49-F238E27FC236}">
                <a16:creationId xmlns:a16="http://schemas.microsoft.com/office/drawing/2014/main" id="{FF6A98DB-7857-49EC-A11C-28A89071BE30}"/>
              </a:ext>
            </a:extLst>
          </p:cNvPr>
          <p:cNvSpPr>
            <a:spLocks noGrp="1"/>
          </p:cNvSpPr>
          <p:nvPr>
            <p:ph type="pic" sz="quarter" idx="12"/>
          </p:nvPr>
        </p:nvSpPr>
        <p:spPr>
          <a:xfrm>
            <a:off x="860137" y="2570511"/>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7" name="テキスト プレースホルダー 6">
            <a:extLst>
              <a:ext uri="{FF2B5EF4-FFF2-40B4-BE49-F238E27FC236}">
                <a16:creationId xmlns:a16="http://schemas.microsoft.com/office/drawing/2014/main" id="{61643707-E63B-4303-BBA0-B3E17558ADB8}"/>
              </a:ext>
            </a:extLst>
          </p:cNvPr>
          <p:cNvSpPr>
            <a:spLocks noGrp="1"/>
          </p:cNvSpPr>
          <p:nvPr>
            <p:ph type="body" sz="quarter" idx="13"/>
          </p:nvPr>
        </p:nvSpPr>
        <p:spPr>
          <a:xfrm>
            <a:off x="860137" y="1035050"/>
            <a:ext cx="10471727" cy="1130169"/>
          </a:xfrm>
        </p:spPr>
        <p:txBody>
          <a:bodyPr anchor="ctr"/>
          <a:lstStyle>
            <a:lvl1pPr>
              <a:lnSpc>
                <a:spcPct val="130000"/>
              </a:lnSpc>
              <a:spcBef>
                <a:spcPts val="0"/>
              </a:spcBef>
              <a:spcAft>
                <a:spcPts val="600"/>
              </a:spcAft>
              <a:defRPr>
                <a:solidFill>
                  <a:schemeClr val="tx1"/>
                </a:solidFill>
                <a:latin typeface="+mj-ea"/>
                <a:ea typeface="+mj-ea"/>
              </a:defRPr>
            </a:lvl1pPr>
          </a:lstStyle>
          <a:p>
            <a:pPr lvl="0"/>
            <a:endParaRPr kumimoji="1" lang="en-US" altLang="ja-JP" dirty="0"/>
          </a:p>
        </p:txBody>
      </p:sp>
      <p:sp>
        <p:nvSpPr>
          <p:cNvPr id="11" name="テキスト プレースホルダー 10">
            <a:extLst>
              <a:ext uri="{FF2B5EF4-FFF2-40B4-BE49-F238E27FC236}">
                <a16:creationId xmlns:a16="http://schemas.microsoft.com/office/drawing/2014/main" id="{39EC3E60-5FF9-43F9-8AD4-F033A66A8EF5}"/>
              </a:ext>
            </a:extLst>
          </p:cNvPr>
          <p:cNvSpPr>
            <a:spLocks noGrp="1"/>
          </p:cNvSpPr>
          <p:nvPr>
            <p:ph type="body" sz="quarter" idx="15"/>
          </p:nvPr>
        </p:nvSpPr>
        <p:spPr>
          <a:xfrm>
            <a:off x="2509838" y="2561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2" name="テキスト プレースホルダー 10">
            <a:extLst>
              <a:ext uri="{FF2B5EF4-FFF2-40B4-BE49-F238E27FC236}">
                <a16:creationId xmlns:a16="http://schemas.microsoft.com/office/drawing/2014/main" id="{5ED937E5-48EC-4A82-B3AA-E9FC891BD40A}"/>
              </a:ext>
            </a:extLst>
          </p:cNvPr>
          <p:cNvSpPr>
            <a:spLocks noGrp="1"/>
          </p:cNvSpPr>
          <p:nvPr>
            <p:ph type="body" sz="quarter" idx="16"/>
          </p:nvPr>
        </p:nvSpPr>
        <p:spPr>
          <a:xfrm>
            <a:off x="2509838" y="3079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3" name="図プレースホルダー 5">
            <a:extLst>
              <a:ext uri="{FF2B5EF4-FFF2-40B4-BE49-F238E27FC236}">
                <a16:creationId xmlns:a16="http://schemas.microsoft.com/office/drawing/2014/main" id="{F368B07E-D19D-4FD9-B132-3AF05B9CBD69}"/>
              </a:ext>
            </a:extLst>
          </p:cNvPr>
          <p:cNvSpPr>
            <a:spLocks noGrp="1"/>
          </p:cNvSpPr>
          <p:nvPr>
            <p:ph type="pic" sz="quarter" idx="17"/>
          </p:nvPr>
        </p:nvSpPr>
        <p:spPr>
          <a:xfrm>
            <a:off x="860137" y="4551495"/>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14" name="テキスト プレースホルダー 10">
            <a:extLst>
              <a:ext uri="{FF2B5EF4-FFF2-40B4-BE49-F238E27FC236}">
                <a16:creationId xmlns:a16="http://schemas.microsoft.com/office/drawing/2014/main" id="{EA776627-E2E3-4A45-BFBB-46BB399FF536}"/>
              </a:ext>
            </a:extLst>
          </p:cNvPr>
          <p:cNvSpPr>
            <a:spLocks noGrp="1"/>
          </p:cNvSpPr>
          <p:nvPr>
            <p:ph type="body" sz="quarter" idx="18"/>
          </p:nvPr>
        </p:nvSpPr>
        <p:spPr>
          <a:xfrm>
            <a:off x="2509838" y="4552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5" name="テキスト プレースホルダー 10">
            <a:extLst>
              <a:ext uri="{FF2B5EF4-FFF2-40B4-BE49-F238E27FC236}">
                <a16:creationId xmlns:a16="http://schemas.microsoft.com/office/drawing/2014/main" id="{2B8986B2-EC3B-4774-A78B-4174DB6AE6F0}"/>
              </a:ext>
            </a:extLst>
          </p:cNvPr>
          <p:cNvSpPr>
            <a:spLocks noGrp="1"/>
          </p:cNvSpPr>
          <p:nvPr>
            <p:ph type="body" sz="quarter" idx="19"/>
          </p:nvPr>
        </p:nvSpPr>
        <p:spPr>
          <a:xfrm>
            <a:off x="2509838" y="5070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6" name="図プレースホルダー 5">
            <a:extLst>
              <a:ext uri="{FF2B5EF4-FFF2-40B4-BE49-F238E27FC236}">
                <a16:creationId xmlns:a16="http://schemas.microsoft.com/office/drawing/2014/main" id="{C1F940A7-7255-42E4-A9AD-2018D8DC6154}"/>
              </a:ext>
            </a:extLst>
          </p:cNvPr>
          <p:cNvSpPr>
            <a:spLocks noGrp="1"/>
          </p:cNvSpPr>
          <p:nvPr>
            <p:ph type="pic" sz="quarter" idx="20"/>
          </p:nvPr>
        </p:nvSpPr>
        <p:spPr>
          <a:xfrm>
            <a:off x="6299884" y="2570511"/>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17" name="テキスト プレースホルダー 10">
            <a:extLst>
              <a:ext uri="{FF2B5EF4-FFF2-40B4-BE49-F238E27FC236}">
                <a16:creationId xmlns:a16="http://schemas.microsoft.com/office/drawing/2014/main" id="{9533D2B4-C674-46B8-8FCA-13D1DA479AAF}"/>
              </a:ext>
            </a:extLst>
          </p:cNvPr>
          <p:cNvSpPr>
            <a:spLocks noGrp="1"/>
          </p:cNvSpPr>
          <p:nvPr>
            <p:ph type="body" sz="quarter" idx="21"/>
          </p:nvPr>
        </p:nvSpPr>
        <p:spPr>
          <a:xfrm>
            <a:off x="7949585" y="2561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8" name="テキスト プレースホルダー 10">
            <a:extLst>
              <a:ext uri="{FF2B5EF4-FFF2-40B4-BE49-F238E27FC236}">
                <a16:creationId xmlns:a16="http://schemas.microsoft.com/office/drawing/2014/main" id="{A1C4A968-9834-4D2F-9D2C-2BE825D8D509}"/>
              </a:ext>
            </a:extLst>
          </p:cNvPr>
          <p:cNvSpPr>
            <a:spLocks noGrp="1"/>
          </p:cNvSpPr>
          <p:nvPr>
            <p:ph type="body" sz="quarter" idx="22"/>
          </p:nvPr>
        </p:nvSpPr>
        <p:spPr>
          <a:xfrm>
            <a:off x="7949585" y="3079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9" name="図プレースホルダー 5">
            <a:extLst>
              <a:ext uri="{FF2B5EF4-FFF2-40B4-BE49-F238E27FC236}">
                <a16:creationId xmlns:a16="http://schemas.microsoft.com/office/drawing/2014/main" id="{C1A95DD1-3B80-4F92-BD21-822E9638A63B}"/>
              </a:ext>
            </a:extLst>
          </p:cNvPr>
          <p:cNvSpPr>
            <a:spLocks noGrp="1"/>
          </p:cNvSpPr>
          <p:nvPr>
            <p:ph type="pic" sz="quarter" idx="23"/>
          </p:nvPr>
        </p:nvSpPr>
        <p:spPr>
          <a:xfrm>
            <a:off x="6299884" y="4551495"/>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20" name="テキスト プレースホルダー 10">
            <a:extLst>
              <a:ext uri="{FF2B5EF4-FFF2-40B4-BE49-F238E27FC236}">
                <a16:creationId xmlns:a16="http://schemas.microsoft.com/office/drawing/2014/main" id="{8A087231-1587-4E2B-8255-4BFC170F3FB6}"/>
              </a:ext>
            </a:extLst>
          </p:cNvPr>
          <p:cNvSpPr>
            <a:spLocks noGrp="1"/>
          </p:cNvSpPr>
          <p:nvPr>
            <p:ph type="body" sz="quarter" idx="24"/>
          </p:nvPr>
        </p:nvSpPr>
        <p:spPr>
          <a:xfrm>
            <a:off x="7949585" y="4552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1" name="テキスト プレースホルダー 10">
            <a:extLst>
              <a:ext uri="{FF2B5EF4-FFF2-40B4-BE49-F238E27FC236}">
                <a16:creationId xmlns:a16="http://schemas.microsoft.com/office/drawing/2014/main" id="{400C5617-C855-4741-879A-0DBA54454F35}"/>
              </a:ext>
            </a:extLst>
          </p:cNvPr>
          <p:cNvSpPr>
            <a:spLocks noGrp="1"/>
          </p:cNvSpPr>
          <p:nvPr>
            <p:ph type="body" sz="quarter" idx="25"/>
          </p:nvPr>
        </p:nvSpPr>
        <p:spPr>
          <a:xfrm>
            <a:off x="7949585" y="5070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Tree>
    <p:extLst>
      <p:ext uri="{BB962C8B-B14F-4D97-AF65-F5344CB8AC3E}">
        <p14:creationId xmlns:p14="http://schemas.microsoft.com/office/powerpoint/2010/main" val="16145532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335901" y="620688"/>
            <a:ext cx="11523307" cy="0"/>
          </a:xfrm>
          <a:ln>
            <a:solidFill>
              <a:schemeClr val="tx1"/>
            </a:solidFill>
          </a:ln>
        </p:spPr>
        <p:txBody>
          <a:bodyPr/>
          <a:lstStyle>
            <a:lvl1pP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3903257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335901" y="0"/>
            <a:ext cx="11523307" cy="648072"/>
          </a:xfrm>
          <a:ln>
            <a:noFill/>
          </a:ln>
        </p:spPr>
        <p:txBody>
          <a:bodyPr anchor="ctr"/>
          <a:lstStyle>
            <a:lvl1pP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158103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24734F40-5956-41FB-A5CB-5A2CD26C3BC0}"/>
              </a:ext>
            </a:extLst>
          </p:cNvPr>
          <p:cNvSpPr/>
          <p:nvPr userDrawn="1"/>
        </p:nvSpPr>
        <p:spPr>
          <a:xfrm>
            <a:off x="0" y="0"/>
            <a:ext cx="2520821"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spcAft>
                <a:spcPts val="600"/>
              </a:spcAft>
            </a:pPr>
            <a:endParaRPr kumimoji="1" lang="ja-JP" altLang="en-US" sz="1600" dirty="0">
              <a:solidFill>
                <a:schemeClr val="tx1"/>
              </a:solidFill>
              <a:latin typeface="+mn-ea"/>
            </a:endParaRPr>
          </a:p>
        </p:txBody>
      </p:sp>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2520821" y="0"/>
            <a:ext cx="9671179" cy="648072"/>
          </a:xfrm>
          <a:ln>
            <a:noFill/>
          </a:ln>
        </p:spPr>
        <p:txBody>
          <a:bodyPr anchor="ctr"/>
          <a:lstStyle>
            <a:lvl1pPr algn="ct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179220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4035447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ullet Points_Graphic">
    <p:spTree>
      <p:nvGrpSpPr>
        <p:cNvPr id="1" name=""/>
        <p:cNvGrpSpPr/>
        <p:nvPr/>
      </p:nvGrpSpPr>
      <p:grpSpPr>
        <a:xfrm>
          <a:off x="0" y="0"/>
          <a:ext cx="0" cy="0"/>
          <a:chOff x="0" y="0"/>
          <a:chExt cx="0" cy="0"/>
        </a:xfrm>
      </p:grpSpPr>
      <p:sp>
        <p:nvSpPr>
          <p:cNvPr id="14" name="Text Placeholder 13"/>
          <p:cNvSpPr>
            <a:spLocks noGrp="1"/>
          </p:cNvSpPr>
          <p:nvPr>
            <p:ph type="body" sz="quarter" idx="13" hasCustomPrompt="1"/>
          </p:nvPr>
        </p:nvSpPr>
        <p:spPr>
          <a:xfrm>
            <a:off x="646283" y="1134000"/>
            <a:ext cx="11081260" cy="5097467"/>
          </a:xfrm>
        </p:spPr>
        <p:txBody>
          <a:bodyPr lIns="54000"/>
          <a:lstStyle>
            <a:lvl1pPr marL="240254" indent="-153083" algn="just" defTabSz="815728" rtl="0" fontAlgn="base">
              <a:lnSpc>
                <a:spcPct val="100000"/>
              </a:lnSpc>
              <a:spcBef>
                <a:spcPct val="0"/>
              </a:spcBef>
              <a:spcAft>
                <a:spcPct val="0"/>
              </a:spcAft>
              <a:buSzPct val="100000"/>
              <a:buBlip>
                <a:blip r:embed="rId2"/>
              </a:buBlip>
              <a:defRPr lang="en-US" sz="2400" b="1" kern="1200" dirty="0" smtClean="0">
                <a:solidFill>
                  <a:srgbClr val="008899"/>
                </a:solidFill>
                <a:latin typeface="+mn-lt"/>
                <a:ea typeface="ＭＳ Ｐゴシック" charset="0"/>
                <a:cs typeface="AgfaRotisSansSerif-Bold"/>
              </a:defRPr>
            </a:lvl1pPr>
            <a:lvl2pPr marL="526574" indent="-170800">
              <a:lnSpc>
                <a:spcPct val="100000"/>
              </a:lnSpc>
              <a:buFontTx/>
              <a:buBlip>
                <a:blip r:embed="rId3"/>
              </a:buBlip>
              <a:tabLst>
                <a:tab pos="526574" algn="l"/>
              </a:tabLst>
              <a:defRPr lang="en-US" sz="2400" kern="1200" dirty="0" smtClean="0">
                <a:solidFill>
                  <a:schemeClr val="tx1"/>
                </a:solidFill>
                <a:latin typeface="+mn-lt"/>
                <a:ea typeface="ＭＳ Ｐゴシック" charset="0"/>
                <a:cs typeface="Arial"/>
              </a:defRPr>
            </a:lvl2pPr>
            <a:lvl3pPr marL="802971" indent="-158043">
              <a:lnSpc>
                <a:spcPct val="100000"/>
              </a:lnSpc>
              <a:buFontTx/>
              <a:buBlip>
                <a:blip r:embed="rId4"/>
              </a:buBlip>
              <a:defRPr lang="en-US" sz="2400" kern="1200" dirty="0" smtClean="0">
                <a:solidFill>
                  <a:schemeClr val="tx1"/>
                </a:solidFill>
                <a:latin typeface="+mn-lt"/>
                <a:ea typeface="ＭＳ Ｐゴシック" charset="0"/>
                <a:cs typeface="Arial"/>
              </a:defRPr>
            </a:lvl3pPr>
            <a:lvl4pPr marL="1080077" indent="-158043">
              <a:lnSpc>
                <a:spcPct val="100000"/>
              </a:lnSpc>
              <a:buFontTx/>
              <a:buBlip>
                <a:blip r:embed="rId5"/>
              </a:buBlip>
              <a:defRPr lang="en-US" sz="2400" kern="1200" dirty="0" smtClean="0">
                <a:solidFill>
                  <a:schemeClr val="tx1"/>
                </a:solidFill>
                <a:latin typeface="+mn-lt"/>
                <a:ea typeface="ＭＳ Ｐゴシック" charset="0"/>
                <a:cs typeface="Arial"/>
              </a:defRPr>
            </a:lvl4pPr>
            <a:lvl5pPr>
              <a:lnSpc>
                <a:spcPct val="150000"/>
              </a:lnSpc>
              <a:buFont typeface="Courier New" panose="02070309020205020404" pitchFamily="49" charset="0"/>
              <a:buChar char="o"/>
              <a:defRPr lang="en-US" sz="1425" kern="1200" dirty="0" smtClean="0">
                <a:solidFill>
                  <a:srgbClr val="808080"/>
                </a:solidFill>
                <a:latin typeface="+mn-lt"/>
                <a:ea typeface="ＭＳ Ｐゴシック" charset="0"/>
                <a:cs typeface="Aria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p:txBody>
      </p:sp>
      <p:sp>
        <p:nvSpPr>
          <p:cNvPr id="21" name="Title 4"/>
          <p:cNvSpPr>
            <a:spLocks noGrp="1"/>
          </p:cNvSpPr>
          <p:nvPr>
            <p:ph type="title" hasCustomPrompt="1"/>
          </p:nvPr>
        </p:nvSpPr>
        <p:spPr>
          <a:xfrm>
            <a:off x="1920001" y="220801"/>
            <a:ext cx="10521513" cy="773695"/>
          </a:xfrm>
        </p:spPr>
        <p:txBody>
          <a:bodyPr anchor="t" anchorCtr="0"/>
          <a:lstStyle>
            <a:lvl1pPr>
              <a:defRPr sz="2800" baseline="0">
                <a:solidFill>
                  <a:srgbClr val="F89C27"/>
                </a:solidFill>
              </a:defRPr>
            </a:lvl1pPr>
          </a:lstStyle>
          <a:p>
            <a:r>
              <a:rPr lang="en-GB"/>
              <a:t>Add slide title here</a:t>
            </a:r>
            <a:endParaRPr lang="en-US"/>
          </a:p>
        </p:txBody>
      </p:sp>
      <p:sp>
        <p:nvSpPr>
          <p:cNvPr id="2" name="Footer Placeholder 1">
            <a:extLst>
              <a:ext uri="{FF2B5EF4-FFF2-40B4-BE49-F238E27FC236}">
                <a16:creationId xmlns:a16="http://schemas.microsoft.com/office/drawing/2014/main" id="{DDEDFE58-DDC4-42F4-A76C-09ABEC6F5C8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rgbClr val="F89C27"/>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dirty="0"/>
          </a:p>
        </p:txBody>
      </p:sp>
      <p:sp>
        <p:nvSpPr>
          <p:cNvPr id="3" name="Slide Number Placeholder 2">
            <a:extLst>
              <a:ext uri="{FF2B5EF4-FFF2-40B4-BE49-F238E27FC236}">
                <a16:creationId xmlns:a16="http://schemas.microsoft.com/office/drawing/2014/main" id="{1FE27809-E785-4894-8FB5-600A678E1AA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384702333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5901" y="620688"/>
            <a:ext cx="11523307" cy="0"/>
          </a:xfrm>
          <a:prstGeom prst="rect">
            <a:avLst/>
          </a:prstGeom>
          <a:ln>
            <a:solidFill>
              <a:schemeClr val="tx1"/>
            </a:solidFill>
          </a:ln>
        </p:spPr>
        <p:txBody>
          <a:bodyPr vert="horz" lIns="91440" tIns="45720" rIns="91440" bIns="45720" rtlCol="0" anchor="b">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335901" y="1129004"/>
            <a:ext cx="11523307" cy="5047959"/>
          </a:xfrm>
          <a:prstGeom prst="rect">
            <a:avLst/>
          </a:prstGeom>
        </p:spPr>
        <p:txBody>
          <a:bodyPr vert="horz" lIns="91440" tIns="45720" rIns="91440" bIns="45720" rtlCol="0">
            <a:normAutofit/>
          </a:bodyPr>
          <a:lstStyle/>
          <a:p>
            <a:pPr lvl="0"/>
            <a:r>
              <a:rPr lang="ja-JP" altLang="en-US" dirty="0"/>
              <a:t>マスター テキストの書式設定</a:t>
            </a:r>
          </a:p>
        </p:txBody>
      </p:sp>
      <p:sp>
        <p:nvSpPr>
          <p:cNvPr id="5" name="Footer Placeholder 4"/>
          <p:cNvSpPr>
            <a:spLocks noGrp="1"/>
          </p:cNvSpPr>
          <p:nvPr>
            <p:ph type="ftr" sz="quarter" idx="3"/>
          </p:nvPr>
        </p:nvSpPr>
        <p:spPr>
          <a:xfrm>
            <a:off x="335901" y="6356350"/>
            <a:ext cx="252082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6" name="Slide Number Placeholder 5"/>
          <p:cNvSpPr>
            <a:spLocks noGrp="1"/>
          </p:cNvSpPr>
          <p:nvPr>
            <p:ph type="sldNum" sz="quarter" idx="4"/>
          </p:nvPr>
        </p:nvSpPr>
        <p:spPr>
          <a:xfrm>
            <a:off x="11150081" y="6356350"/>
            <a:ext cx="706017"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303490252"/>
      </p:ext>
    </p:extLst>
  </p:cSld>
  <p:clrMap bg1="lt1" tx1="dk1" bg2="lt2" tx2="dk2" accent1="accent1" accent2="accent2" accent3="accent3" accent4="accent4" accent5="accent5" accent6="accent6" hlink="hlink" folHlink="folHlink"/>
  <p:sldLayoutIdLst>
    <p:sldLayoutId id="2147483690" r:id="rId1"/>
    <p:sldLayoutId id="2147483692" r:id="rId2"/>
    <p:sldLayoutId id="2147483693" r:id="rId3"/>
    <p:sldLayoutId id="2147483689" r:id="rId4"/>
    <p:sldLayoutId id="2147483691" r:id="rId5"/>
    <p:sldLayoutId id="2147483694" r:id="rId6"/>
    <p:sldLayoutId id="2147483695" r:id="rId7"/>
    <p:sldLayoutId id="2147483696" r:id="rId8"/>
    <p:sldLayoutId id="2147483698" r:id="rId9"/>
  </p:sldLayoutIdLst>
  <p:hf sldNum="0" hdr="0" dt="0"/>
  <p:txStyles>
    <p:title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p:titleStyle>
    <p:bodyStyle>
      <a:lvl1pPr marL="0" indent="0" algn="l" defTabSz="914400" rtl="0" eaLnBrk="1" latinLnBrk="0" hangingPunct="1">
        <a:lnSpc>
          <a:spcPct val="90000"/>
        </a:lnSpc>
        <a:spcBef>
          <a:spcPts val="1000"/>
        </a:spcBef>
        <a:buFont typeface="+mj-lt"/>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Grp="1" noChangeArrowheads="1"/>
          </p:cNvSpPr>
          <p:nvPr>
            <p:ph type="title"/>
          </p:nvPr>
        </p:nvSpPr>
        <p:spPr bwMode="auto">
          <a:xfrm>
            <a:off x="2159000" y="220800"/>
            <a:ext cx="9753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title style</a:t>
            </a:r>
          </a:p>
        </p:txBody>
      </p:sp>
      <p:sp>
        <p:nvSpPr>
          <p:cNvPr id="1027" name="Rectangle 9"/>
          <p:cNvSpPr>
            <a:spLocks noGrp="1" noChangeArrowheads="1"/>
          </p:cNvSpPr>
          <p:nvPr>
            <p:ph type="body" idx="1"/>
          </p:nvPr>
        </p:nvSpPr>
        <p:spPr bwMode="auto">
          <a:xfrm>
            <a:off x="662517" y="1125538"/>
            <a:ext cx="10905067" cy="5183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p>
        </p:txBody>
      </p:sp>
      <p:sp>
        <p:nvSpPr>
          <p:cNvPr id="377866" name="Rectangle 10"/>
          <p:cNvSpPr>
            <a:spLocks noGrp="1" noChangeArrowheads="1"/>
          </p:cNvSpPr>
          <p:nvPr>
            <p:ph type="sldNum" sz="quarter" idx="4"/>
          </p:nvPr>
        </p:nvSpPr>
        <p:spPr bwMode="auto">
          <a:xfrm>
            <a:off x="9129184" y="6356351"/>
            <a:ext cx="2438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0" sz="1400" smtClean="0">
                <a:solidFill>
                  <a:srgbClr val="007C94"/>
                </a:solidFill>
                <a:ea typeface="ヒラギノ角ゴ Pro W3"/>
                <a:cs typeface="ヒラギノ角ゴ Pro W3"/>
              </a:defRPr>
            </a:lvl1pPr>
          </a:lstStyle>
          <a:p>
            <a:pPr>
              <a:defRPr/>
            </a:pPr>
            <a:fld id="{B9AF5157-7D31-4F76-8AF5-24C72DED5ABF}" type="slidenum">
              <a:rPr lang="en-US" altLang="ja-JP"/>
              <a:pPr>
                <a:defRPr/>
              </a:pPr>
              <a:t>‹#›</a:t>
            </a:fld>
            <a:endParaRPr lang="en-US" altLang="ja-JP"/>
          </a:p>
        </p:txBody>
      </p:sp>
      <p:sp>
        <p:nvSpPr>
          <p:cNvPr id="1029" name="Rectangle 11"/>
          <p:cNvSpPr>
            <a:spLocks noChangeArrowheads="1"/>
          </p:cNvSpPr>
          <p:nvPr userDrawn="1"/>
        </p:nvSpPr>
        <p:spPr bwMode="auto">
          <a:xfrm>
            <a:off x="2" y="0"/>
            <a:ext cx="12187767" cy="9144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a:defRPr/>
            </a:pPr>
            <a:endParaRPr kumimoji="0" lang="en-GB" altLang="ja-JP" sz="2400" baseline="30000">
              <a:ea typeface="ヒラギノ角ゴ Pro W3"/>
              <a:cs typeface="ヒラギノ角ゴ Pro W3"/>
            </a:endParaRPr>
          </a:p>
        </p:txBody>
      </p:sp>
      <p:sp>
        <p:nvSpPr>
          <p:cNvPr id="1030" name="Line 12"/>
          <p:cNvSpPr>
            <a:spLocks noChangeShapeType="1"/>
          </p:cNvSpPr>
          <p:nvPr userDrawn="1"/>
        </p:nvSpPr>
        <p:spPr bwMode="auto">
          <a:xfrm>
            <a:off x="0" y="914400"/>
            <a:ext cx="12192000" cy="0"/>
          </a:xfrm>
          <a:prstGeom prst="line">
            <a:avLst/>
          </a:prstGeom>
          <a:noFill/>
          <a:ln w="38100">
            <a:solidFill>
              <a:srgbClr val="F7931D"/>
            </a:solidFill>
            <a:round/>
            <a:headEnd/>
            <a:tailEnd/>
          </a:ln>
          <a:effectLst/>
        </p:spPr>
        <p:txBody>
          <a:bodyPr/>
          <a:lstStyle/>
          <a:p>
            <a:endParaRPr lang="ja-JP" altLang="en-US" sz="1800"/>
          </a:p>
        </p:txBody>
      </p:sp>
      <p:pic>
        <p:nvPicPr>
          <p:cNvPr id="1031" name="Picture 13" descr="Logo_NO_tagline_PMS"/>
          <p:cNvPicPr>
            <a:picLocks noChangeAspect="1" noChangeArrowheads="1"/>
          </p:cNvPicPr>
          <p:nvPr userDrawn="1"/>
        </p:nvPicPr>
        <p:blipFill>
          <a:blip r:embed="rId14" cstate="print"/>
          <a:srcRect/>
          <a:stretch>
            <a:fillRect/>
          </a:stretch>
        </p:blipFill>
        <p:spPr bwMode="auto">
          <a:xfrm>
            <a:off x="406400" y="101600"/>
            <a:ext cx="4193117" cy="965200"/>
          </a:xfrm>
          <a:prstGeom prst="rect">
            <a:avLst/>
          </a:prstGeom>
          <a:noFill/>
          <a:ln w="9525">
            <a:noFill/>
            <a:miter lim="800000"/>
            <a:headEnd/>
            <a:tailEnd/>
          </a:ln>
        </p:spPr>
      </p:pic>
      <p:sp>
        <p:nvSpPr>
          <p:cNvPr id="10" name="Footer Placeholder 1">
            <a:extLst>
              <a:ext uri="{FF2B5EF4-FFF2-40B4-BE49-F238E27FC236}">
                <a16:creationId xmlns:a16="http://schemas.microsoft.com/office/drawing/2014/main" id="{8378F46D-3D61-49DB-B99C-7BB8279E472F}"/>
              </a:ext>
            </a:extLst>
          </p:cNvPr>
          <p:cNvSpPr>
            <a:spLocks noGrp="1"/>
          </p:cNvSpPr>
          <p:nvPr>
            <p:ph type="ftr" sz="quarter" idx="3"/>
          </p:nvPr>
        </p:nvSpPr>
        <p:spPr>
          <a:xfrm>
            <a:off x="3940381" y="6541638"/>
            <a:ext cx="4311241" cy="214761"/>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次世代に向けた持続可能な治験検討タスク</a:t>
            </a:r>
          </a:p>
        </p:txBody>
      </p:sp>
    </p:spTree>
    <p:extLst>
      <p:ext uri="{BB962C8B-B14F-4D97-AF65-F5344CB8AC3E}">
        <p14:creationId xmlns:p14="http://schemas.microsoft.com/office/powerpoint/2010/main" val="4256557392"/>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hdr="0" dt="0"/>
  <p:txStyles>
    <p:titleStyle>
      <a:lvl1pPr algn="l" rtl="0" eaLnBrk="0" fontAlgn="base" hangingPunct="0">
        <a:spcBef>
          <a:spcPct val="0"/>
        </a:spcBef>
        <a:spcAft>
          <a:spcPct val="0"/>
        </a:spcAft>
        <a:defRPr kumimoji="1" sz="2800" b="1">
          <a:solidFill>
            <a:srgbClr val="F7931D"/>
          </a:solidFill>
          <a:latin typeface="+mj-lt"/>
          <a:ea typeface="+mj-ea"/>
          <a:cs typeface="+mj-cs"/>
        </a:defRPr>
      </a:lvl1pPr>
      <a:lvl2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2pPr>
      <a:lvl3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3pPr>
      <a:lvl4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4pPr>
      <a:lvl5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5pPr>
      <a:lvl6pPr marL="457189" algn="l" rtl="0" fontAlgn="base">
        <a:spcBef>
          <a:spcPct val="0"/>
        </a:spcBef>
        <a:spcAft>
          <a:spcPct val="0"/>
        </a:spcAft>
        <a:defRPr kumimoji="1" sz="2800" b="1">
          <a:solidFill>
            <a:srgbClr val="F7931D"/>
          </a:solidFill>
          <a:latin typeface="Arial" pitchFamily="34" charset="0"/>
          <a:ea typeface="ＭＳ Ｐゴシック" pitchFamily="50" charset="-128"/>
        </a:defRPr>
      </a:lvl6pPr>
      <a:lvl7pPr marL="914377" algn="l" rtl="0" fontAlgn="base">
        <a:spcBef>
          <a:spcPct val="0"/>
        </a:spcBef>
        <a:spcAft>
          <a:spcPct val="0"/>
        </a:spcAft>
        <a:defRPr kumimoji="1" sz="2800" b="1">
          <a:solidFill>
            <a:srgbClr val="F7931D"/>
          </a:solidFill>
          <a:latin typeface="Arial" pitchFamily="34" charset="0"/>
          <a:ea typeface="ＭＳ Ｐゴシック" pitchFamily="50" charset="-128"/>
        </a:defRPr>
      </a:lvl7pPr>
      <a:lvl8pPr marL="1371566" algn="l" rtl="0" fontAlgn="base">
        <a:spcBef>
          <a:spcPct val="0"/>
        </a:spcBef>
        <a:spcAft>
          <a:spcPct val="0"/>
        </a:spcAft>
        <a:defRPr kumimoji="1" sz="2800" b="1">
          <a:solidFill>
            <a:srgbClr val="F7931D"/>
          </a:solidFill>
          <a:latin typeface="Arial" pitchFamily="34" charset="0"/>
          <a:ea typeface="ＭＳ Ｐゴシック" pitchFamily="50" charset="-128"/>
        </a:defRPr>
      </a:lvl8pPr>
      <a:lvl9pPr marL="1828754" algn="l" rtl="0" fontAlgn="base">
        <a:spcBef>
          <a:spcPct val="0"/>
        </a:spcBef>
        <a:spcAft>
          <a:spcPct val="0"/>
        </a:spcAft>
        <a:defRPr kumimoji="1" sz="2800" b="1">
          <a:solidFill>
            <a:srgbClr val="F7931D"/>
          </a:solidFill>
          <a:latin typeface="Arial" pitchFamily="34" charset="0"/>
          <a:ea typeface="ＭＳ Ｐゴシック" pitchFamily="50" charset="-128"/>
        </a:defRPr>
      </a:lvl9pPr>
    </p:titleStyle>
    <p:bodyStyle>
      <a:lvl1pPr marL="342891" indent="-342891" algn="l" rtl="0" eaLnBrk="0" fontAlgn="base" hangingPunct="0">
        <a:spcBef>
          <a:spcPct val="20000"/>
        </a:spcBef>
        <a:spcAft>
          <a:spcPct val="0"/>
        </a:spcAft>
        <a:buClr>
          <a:srgbClr val="F7931D"/>
        </a:buClr>
        <a:buChar char="•"/>
        <a:defRPr kumimoji="1" sz="2400">
          <a:solidFill>
            <a:srgbClr val="007C94"/>
          </a:solidFill>
          <a:latin typeface="+mn-lt"/>
          <a:ea typeface="+mn-ea"/>
          <a:cs typeface="+mn-cs"/>
        </a:defRPr>
      </a:lvl1pPr>
      <a:lvl2pPr marL="742932" indent="-285744" algn="l" rtl="0" eaLnBrk="0" fontAlgn="base" hangingPunct="0">
        <a:spcBef>
          <a:spcPct val="20000"/>
        </a:spcBef>
        <a:spcAft>
          <a:spcPct val="0"/>
        </a:spcAft>
        <a:buClr>
          <a:srgbClr val="F7931D"/>
        </a:buClr>
        <a:buChar char="–"/>
        <a:defRPr kumimoji="1" sz="2000">
          <a:solidFill>
            <a:srgbClr val="007C94"/>
          </a:solidFill>
          <a:latin typeface="+mn-lt"/>
          <a:ea typeface="+mn-ea"/>
        </a:defRPr>
      </a:lvl2pPr>
      <a:lvl3pPr marL="1085824"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3pPr>
      <a:lvl4pPr marL="1428715"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4pPr>
      <a:lvl5pPr marL="1771606"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5pPr>
      <a:lvl6pPr marL="2228795" indent="-228594" algn="l" rtl="0" fontAlgn="base">
        <a:spcBef>
          <a:spcPct val="20000"/>
        </a:spcBef>
        <a:spcAft>
          <a:spcPct val="0"/>
        </a:spcAft>
        <a:buClr>
          <a:srgbClr val="F7931D"/>
        </a:buClr>
        <a:buChar char="»"/>
        <a:defRPr kumimoji="1" sz="2000">
          <a:solidFill>
            <a:srgbClr val="007C94"/>
          </a:solidFill>
          <a:latin typeface="+mn-lt"/>
          <a:ea typeface="+mn-ea"/>
        </a:defRPr>
      </a:lvl6pPr>
      <a:lvl7pPr marL="2685984" indent="-228594" algn="l" rtl="0" fontAlgn="base">
        <a:spcBef>
          <a:spcPct val="20000"/>
        </a:spcBef>
        <a:spcAft>
          <a:spcPct val="0"/>
        </a:spcAft>
        <a:buClr>
          <a:srgbClr val="F7931D"/>
        </a:buClr>
        <a:buChar char="»"/>
        <a:defRPr kumimoji="1" sz="2000">
          <a:solidFill>
            <a:srgbClr val="007C94"/>
          </a:solidFill>
          <a:latin typeface="+mn-lt"/>
          <a:ea typeface="+mn-ea"/>
        </a:defRPr>
      </a:lvl7pPr>
      <a:lvl8pPr marL="3143172" indent="-228594" algn="l" rtl="0" fontAlgn="base">
        <a:spcBef>
          <a:spcPct val="20000"/>
        </a:spcBef>
        <a:spcAft>
          <a:spcPct val="0"/>
        </a:spcAft>
        <a:buClr>
          <a:srgbClr val="F7931D"/>
        </a:buClr>
        <a:buChar char="»"/>
        <a:defRPr kumimoji="1" sz="2000">
          <a:solidFill>
            <a:srgbClr val="007C94"/>
          </a:solidFill>
          <a:latin typeface="+mn-lt"/>
          <a:ea typeface="+mn-ea"/>
        </a:defRPr>
      </a:lvl8pPr>
      <a:lvl9pPr marL="3600361" indent="-228594" algn="l" rtl="0" fontAlgn="base">
        <a:spcBef>
          <a:spcPct val="20000"/>
        </a:spcBef>
        <a:spcAft>
          <a:spcPct val="0"/>
        </a:spcAft>
        <a:buClr>
          <a:srgbClr val="F7931D"/>
        </a:buClr>
        <a:buChar char="»"/>
        <a:defRPr kumimoji="1" sz="2000">
          <a:solidFill>
            <a:srgbClr val="007C94"/>
          </a:solidFill>
          <a:latin typeface="+mn-lt"/>
          <a:ea typeface="+mn-ea"/>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2A1E4C-EB35-4F00-9A5D-7225A119C9BE}"/>
              </a:ext>
            </a:extLst>
          </p:cNvPr>
          <p:cNvSpPr>
            <a:spLocks noGrp="1"/>
          </p:cNvSpPr>
          <p:nvPr>
            <p:ph type="ctrTitle"/>
          </p:nvPr>
        </p:nvSpPr>
        <p:spPr/>
        <p:txBody>
          <a:bodyPr/>
          <a:lstStyle/>
          <a:p>
            <a:r>
              <a:rPr lang="ja-JP" altLang="en-US" dirty="0"/>
              <a:t>治験での訪問看護（</a:t>
            </a:r>
            <a:r>
              <a:rPr lang="en-US" altLang="ja-JP" dirty="0"/>
              <a:t>Home Nursing</a:t>
            </a:r>
            <a:r>
              <a:rPr lang="ja-JP" altLang="en-US" dirty="0"/>
              <a:t>）導入のロードマップ</a:t>
            </a:r>
            <a:endParaRPr kumimoji="1" lang="ja-JP" altLang="en-US" dirty="0"/>
          </a:p>
        </p:txBody>
      </p:sp>
      <p:sp>
        <p:nvSpPr>
          <p:cNvPr id="3" name="字幕 2">
            <a:extLst>
              <a:ext uri="{FF2B5EF4-FFF2-40B4-BE49-F238E27FC236}">
                <a16:creationId xmlns:a16="http://schemas.microsoft.com/office/drawing/2014/main" id="{ADC60B7A-7DD0-4D26-8DDB-D9DFF7C5F4A4}"/>
              </a:ext>
            </a:extLst>
          </p:cNvPr>
          <p:cNvSpPr>
            <a:spLocks noGrp="1"/>
          </p:cNvSpPr>
          <p:nvPr>
            <p:ph type="subTitle" idx="1"/>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p>
          <a:p>
            <a:r>
              <a:rPr kumimoji="1" lang="en-US" altLang="ja-JP" sz="1100">
                <a:solidFill>
                  <a:schemeClr val="tx2"/>
                </a:solidFill>
                <a:latin typeface="+mj-lt"/>
              </a:rPr>
              <a:t>All reserved by EFPIA</a:t>
            </a:r>
            <a:endParaRPr kumimoji="1" lang="ja-JP" altLang="en-US" sz="1100" dirty="0">
              <a:solidFill>
                <a:schemeClr val="tx2"/>
              </a:solidFill>
              <a:latin typeface="+mj-lt"/>
            </a:endParaRPr>
          </a:p>
        </p:txBody>
      </p:sp>
    </p:spTree>
    <p:extLst>
      <p:ext uri="{BB962C8B-B14F-4D97-AF65-F5344CB8AC3E}">
        <p14:creationId xmlns:p14="http://schemas.microsoft.com/office/powerpoint/2010/main" val="238517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プレースホルダー 16">
            <a:extLst>
              <a:ext uri="{FF2B5EF4-FFF2-40B4-BE49-F238E27FC236}">
                <a16:creationId xmlns:a16="http://schemas.microsoft.com/office/drawing/2014/main" id="{B6748A0A-0998-4114-8986-F77D7AEBA5A3}"/>
              </a:ext>
            </a:extLst>
          </p:cNvPr>
          <p:cNvSpPr>
            <a:spLocks noGrp="1"/>
          </p:cNvSpPr>
          <p:nvPr>
            <p:ph type="body" sz="quarter" idx="13"/>
          </p:nvPr>
        </p:nvSpPr>
        <p:spPr/>
        <p:txBody>
          <a:bodyPr anchor="t">
            <a:normAutofit fontScale="85000" lnSpcReduction="20000"/>
          </a:bodyPr>
          <a:lstStyle/>
          <a:p>
            <a:pPr marL="240030" indent="-153035"/>
            <a:r>
              <a:rPr lang="ja-JP" altLang="en-US" dirty="0"/>
              <a:t>背景：</a:t>
            </a:r>
            <a:endParaRPr lang="en-US" altLang="ja-JP" dirty="0"/>
          </a:p>
          <a:p>
            <a:pPr marL="285750" indent="-285750">
              <a:buFont typeface="Arial" panose="020B0604020202020204" pitchFamily="34" charset="0"/>
              <a:buChar char="•"/>
            </a:pPr>
            <a:r>
              <a:rPr lang="ja-JP" altLang="en-US" dirty="0"/>
              <a:t>治験において訪問看護を取り入れることが、患者さんの来院負担の軽減につながり、結果として患者さんが治験に参加しやすくなることが分かっている</a:t>
            </a:r>
            <a:endParaRPr lang="en-US" altLang="ja-JP" dirty="0"/>
          </a:p>
          <a:p>
            <a:pPr marL="285750" indent="-285750">
              <a:buFont typeface="Arial" panose="020B0604020202020204" pitchFamily="34" charset="0"/>
              <a:buChar char="•"/>
            </a:pPr>
            <a:endParaRPr lang="en-US" altLang="ja-JP" dirty="0"/>
          </a:p>
          <a:p>
            <a:pPr marL="240030" indent="-153035"/>
            <a:r>
              <a:rPr lang="ja-JP" altLang="en-US" dirty="0"/>
              <a:t>現状</a:t>
            </a:r>
            <a:endParaRPr lang="en-US" altLang="ja-JP" dirty="0"/>
          </a:p>
          <a:p>
            <a:pPr marL="285750" indent="-285750">
              <a:buFont typeface="Arial" panose="020B0604020202020204" pitchFamily="34" charset="0"/>
              <a:buChar char="•"/>
            </a:pPr>
            <a:r>
              <a:rPr lang="ja-JP" altLang="en-US" dirty="0">
                <a:ea typeface="ＭＳ Ｐゴシック"/>
              </a:rPr>
              <a:t>分散型臨床試験（</a:t>
            </a:r>
            <a:r>
              <a:rPr lang="en-US" altLang="ja-JP" dirty="0">
                <a:ea typeface="ＭＳ Ｐゴシック"/>
              </a:rPr>
              <a:t>DCT*</a:t>
            </a:r>
            <a:r>
              <a:rPr lang="ja-JP" altLang="en-US" dirty="0">
                <a:ea typeface="ＭＳ Ｐゴシック"/>
              </a:rPr>
              <a:t>）において日本では訪問看護の実施は限定されており、環境整備がもとめられている</a:t>
            </a:r>
            <a:endParaRPr lang="en-US" altLang="ja-JP" dirty="0">
              <a:ea typeface="ＭＳ Ｐゴシック"/>
            </a:endParaRPr>
          </a:p>
          <a:p>
            <a:pPr marL="285750" indent="-285750">
              <a:buFont typeface="Arial" panose="020B0604020202020204" pitchFamily="34" charset="0"/>
              <a:buChar char="•"/>
            </a:pPr>
            <a:endParaRPr lang="en-US" altLang="ja-JP" dirty="0">
              <a:ea typeface="ＭＳ Ｐゴシック"/>
            </a:endParaRPr>
          </a:p>
          <a:p>
            <a:pPr marL="240030" indent="-153035"/>
            <a:r>
              <a:rPr lang="ja-JP" altLang="en-US" dirty="0"/>
              <a:t>目的</a:t>
            </a:r>
            <a:endParaRPr lang="en-US" altLang="ja-JP" dirty="0"/>
          </a:p>
          <a:p>
            <a:pPr marL="285750" indent="-285750">
              <a:buFont typeface="Arial" panose="020B0604020202020204" pitchFamily="34" charset="0"/>
              <a:buChar char="•"/>
            </a:pPr>
            <a:r>
              <a:rPr lang="ja-JP" altLang="en-US" dirty="0"/>
              <a:t>本ロードマップが、各社での治験における訪問看護導入の促進、活用の一助となることを目指す</a:t>
            </a:r>
            <a:endParaRPr lang="en-US" altLang="ja-JP" dirty="0"/>
          </a:p>
          <a:p>
            <a:pPr marL="240030" indent="-153035"/>
            <a:endParaRPr lang="en-US" altLang="ja-JP" dirty="0"/>
          </a:p>
          <a:p>
            <a:pPr marL="240030" indent="-153035"/>
            <a:r>
              <a:rPr lang="ja-JP" altLang="en-US" dirty="0"/>
              <a:t>方針：</a:t>
            </a:r>
            <a:endParaRPr lang="en-US" altLang="ja-JP" dirty="0"/>
          </a:p>
          <a:p>
            <a:pPr marL="285750" indent="-285750">
              <a:buFont typeface="Arial" panose="020B0604020202020204" pitchFamily="34" charset="0"/>
              <a:buChar char="•"/>
            </a:pPr>
            <a:r>
              <a:rPr lang="ja-JP" altLang="en-US" dirty="0"/>
              <a:t>訪問看護を導入するうえで最低限求められるポイントを記載している</a:t>
            </a:r>
            <a:endParaRPr lang="en-US" altLang="ja-JP" dirty="0"/>
          </a:p>
          <a:p>
            <a:pPr marL="285750" indent="-285750">
              <a:buFont typeface="Arial" panose="020B0604020202020204" pitchFamily="34" charset="0"/>
              <a:buChar char="•"/>
            </a:pPr>
            <a:r>
              <a:rPr lang="ja-JP" altLang="en-US" dirty="0"/>
              <a:t>プロトコルや対象疾患によって実施内容や時期は異なる可能性がある</a:t>
            </a:r>
            <a:endParaRPr lang="en-US" altLang="ja-JP" dirty="0"/>
          </a:p>
          <a:p>
            <a:pPr marL="285750" indent="-285750">
              <a:buFont typeface="Arial" panose="020B0604020202020204" pitchFamily="34" charset="0"/>
              <a:buChar char="•"/>
            </a:pPr>
            <a:r>
              <a:rPr lang="ja-JP" altLang="en-US" dirty="0"/>
              <a:t>外部の訪問看護ベンダーを使用するケースで例示している</a:t>
            </a:r>
            <a:endParaRPr lang="en-US" altLang="ja-JP" dirty="0"/>
          </a:p>
          <a:p>
            <a:pPr marL="285750" indent="-285750">
              <a:buFont typeface="Arial" panose="020B0604020202020204" pitchFamily="34" charset="0"/>
              <a:buChar char="•"/>
            </a:pPr>
            <a:endParaRPr lang="en-US" altLang="ja-JP" dirty="0">
              <a:ea typeface="ＭＳ Ｐゴシック"/>
            </a:endParaRPr>
          </a:p>
          <a:p>
            <a:pPr marL="285750" indent="-285750">
              <a:buFont typeface="Arial" panose="020B0604020202020204" pitchFamily="34" charset="0"/>
              <a:buChar char="•"/>
            </a:pPr>
            <a:r>
              <a:rPr lang="ja-JP" altLang="en-US" dirty="0">
                <a:ea typeface="ＭＳ Ｐゴシック"/>
              </a:rPr>
              <a:t>ロードマップの見出し語を次頁以降で説明する</a:t>
            </a:r>
            <a:endParaRPr lang="en-US" altLang="ja-JP" dirty="0">
              <a:ea typeface="ＭＳ Ｐゴシック"/>
            </a:endParaRPr>
          </a:p>
          <a:p>
            <a:pPr marL="285750" indent="-285750">
              <a:buFont typeface="Arial" panose="020B0604020202020204" pitchFamily="34" charset="0"/>
              <a:buChar char="•"/>
            </a:pPr>
            <a:endParaRPr lang="ja-JP" altLang="en-US" dirty="0"/>
          </a:p>
          <a:p>
            <a:pPr marL="0" indent="0" algn="r">
              <a:buNone/>
            </a:pPr>
            <a:endParaRPr lang="ja-JP" altLang="en-US" sz="1800" dirty="0">
              <a:latin typeface="MS PGothic (bold)"/>
              <a:ea typeface="ＭＳ Ｐゴシック"/>
            </a:endParaRPr>
          </a:p>
          <a:p>
            <a:pPr marL="0" indent="0" algn="r">
              <a:buNone/>
            </a:pPr>
            <a:r>
              <a:rPr lang="ja-JP" altLang="en-US" sz="1800" dirty="0">
                <a:latin typeface="MS PGothic (bold)"/>
                <a:ea typeface="ＭＳ Ｐゴシック"/>
              </a:rPr>
              <a:t>*</a:t>
            </a:r>
            <a:r>
              <a:rPr lang="ja-JP" sz="1800" b="0" dirty="0">
                <a:latin typeface="MS PGothic (bold)"/>
                <a:ea typeface="+mn-lt"/>
                <a:cs typeface="+mn-lt"/>
              </a:rPr>
              <a:t>Decentralized Clinical Trial:分散型臨床試験</a:t>
            </a:r>
            <a:endParaRPr lang="ja-JP" dirty="0"/>
          </a:p>
          <a:p>
            <a:pPr marL="0" indent="0">
              <a:buNone/>
            </a:pPr>
            <a:endParaRPr lang="ja-JP" altLang="en-US" dirty="0"/>
          </a:p>
        </p:txBody>
      </p:sp>
      <p:sp>
        <p:nvSpPr>
          <p:cNvPr id="2" name="フッター プレースホルダー 1">
            <a:extLst>
              <a:ext uri="{FF2B5EF4-FFF2-40B4-BE49-F238E27FC236}">
                <a16:creationId xmlns:a16="http://schemas.microsoft.com/office/drawing/2014/main" id="{DEB75A68-4F1C-4C2A-B1B5-9CAE412FADDB}"/>
              </a:ext>
            </a:extLst>
          </p:cNvPr>
          <p:cNvSpPr>
            <a:spLocks noGrp="1"/>
          </p:cNvSpPr>
          <p:nvPr>
            <p:ph type="ftr" sz="quarter" idx="25"/>
          </p:nvPr>
        </p:nvSpPr>
        <p:spPr/>
        <p:txBody>
          <a:bodyPr/>
          <a:lstStyle/>
          <a:p>
            <a:pPr>
              <a:defRPr/>
            </a:pPr>
            <a:r>
              <a:rPr lang="en-US" altLang="ja-JP" dirty="0"/>
              <a:t>EFPIA</a:t>
            </a:r>
            <a:r>
              <a:rPr lang="ja-JP" altLang="en-US" dirty="0"/>
              <a:t>臨床部会　治験の</a:t>
            </a:r>
            <a:r>
              <a:rPr lang="en-US" altLang="ja-JP" dirty="0"/>
              <a:t>IT</a:t>
            </a:r>
            <a:r>
              <a:rPr lang="ja-JP" altLang="en-US" dirty="0"/>
              <a:t>化タスクチーム </a:t>
            </a:r>
            <a:r>
              <a:rPr lang="en-US" altLang="ja-JP" dirty="0"/>
              <a:t>(All reserved by EFPIA)</a:t>
            </a:r>
            <a:endParaRPr lang="ja-JP" altLang="en-US" dirty="0"/>
          </a:p>
        </p:txBody>
      </p:sp>
    </p:spTree>
    <p:extLst>
      <p:ext uri="{BB962C8B-B14F-4D97-AF65-F5344CB8AC3E}">
        <p14:creationId xmlns:p14="http://schemas.microsoft.com/office/powerpoint/2010/main" val="112376288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矢印: 五方向 5">
            <a:extLst>
              <a:ext uri="{FF2B5EF4-FFF2-40B4-BE49-F238E27FC236}">
                <a16:creationId xmlns:a16="http://schemas.microsoft.com/office/drawing/2014/main" id="{FDA1C35D-12F6-4750-AAA9-B6B9CFB17B71}"/>
              </a:ext>
            </a:extLst>
          </p:cNvPr>
          <p:cNvSpPr/>
          <p:nvPr/>
        </p:nvSpPr>
        <p:spPr>
          <a:xfrm>
            <a:off x="7925787" y="968332"/>
            <a:ext cx="3749527"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dirty="0">
                <a:solidFill>
                  <a:schemeClr val="tx2"/>
                </a:solidFill>
                <a:latin typeface="+mn-ea"/>
                <a:cs typeface="+mn-lt"/>
              </a:rPr>
              <a:t>訪問看護</a:t>
            </a:r>
            <a:r>
              <a:rPr kumimoji="1" lang="ja-JP" b="1" dirty="0">
                <a:solidFill>
                  <a:schemeClr val="tx2"/>
                </a:solidFill>
                <a:latin typeface="+mn-ea"/>
                <a:cs typeface="+mn-lt"/>
              </a:rPr>
              <a:t>開始</a:t>
            </a:r>
            <a:r>
              <a:rPr kumimoji="1" lang="ja-JP" altLang="en-US" b="1" dirty="0">
                <a:solidFill>
                  <a:schemeClr val="tx2"/>
                </a:solidFill>
                <a:latin typeface="+mn-ea"/>
                <a:cs typeface="+mn-lt"/>
              </a:rPr>
              <a:t>前</a:t>
            </a:r>
            <a:endParaRPr lang="en-US" altLang="ja-JP" dirty="0">
              <a:latin typeface="+mn-ea"/>
            </a:endParaRPr>
          </a:p>
        </p:txBody>
      </p:sp>
      <p:sp>
        <p:nvSpPr>
          <p:cNvPr id="7" name="矢印: 五方向 6">
            <a:extLst>
              <a:ext uri="{FF2B5EF4-FFF2-40B4-BE49-F238E27FC236}">
                <a16:creationId xmlns:a16="http://schemas.microsoft.com/office/drawing/2014/main" id="{69D3C793-96CD-42FD-9166-87102E2166B8}"/>
              </a:ext>
            </a:extLst>
          </p:cNvPr>
          <p:cNvSpPr/>
          <p:nvPr/>
        </p:nvSpPr>
        <p:spPr>
          <a:xfrm>
            <a:off x="5242551" y="961729"/>
            <a:ext cx="2722504" cy="432048"/>
          </a:xfrm>
          <a:prstGeom prst="homePlate">
            <a:avLst/>
          </a:prstGeom>
          <a:solidFill>
            <a:schemeClr val="tx2">
              <a:lumMod val="20000"/>
              <a:lumOff val="8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dirty="0">
                <a:solidFill>
                  <a:schemeClr val="tx2"/>
                </a:solidFill>
              </a:rPr>
              <a:t>IRB申請～契約</a:t>
            </a:r>
          </a:p>
        </p:txBody>
      </p:sp>
      <p:graphicFrame>
        <p:nvGraphicFramePr>
          <p:cNvPr id="11" name="表 11">
            <a:extLst>
              <a:ext uri="{FF2B5EF4-FFF2-40B4-BE49-F238E27FC236}">
                <a16:creationId xmlns:a16="http://schemas.microsoft.com/office/drawing/2014/main" id="{9BA250E2-47A2-4A86-8156-2C040BEDD52F}"/>
              </a:ext>
            </a:extLst>
          </p:cNvPr>
          <p:cNvGraphicFramePr>
            <a:graphicFrameLocks noGrp="1"/>
          </p:cNvGraphicFramePr>
          <p:nvPr>
            <p:extLst>
              <p:ext uri="{D42A27DB-BD31-4B8C-83A1-F6EECF244321}">
                <p14:modId xmlns:p14="http://schemas.microsoft.com/office/powerpoint/2010/main" val="1409044511"/>
              </p:ext>
            </p:extLst>
          </p:nvPr>
        </p:nvGraphicFramePr>
        <p:xfrm>
          <a:off x="362058" y="1365731"/>
          <a:ext cx="11377264" cy="5346297"/>
        </p:xfrm>
        <a:graphic>
          <a:graphicData uri="http://schemas.openxmlformats.org/drawingml/2006/table">
            <a:tbl>
              <a:tblPr>
                <a:tableStyleId>{5C22544A-7EE6-4342-B048-85BDC9FD1C3A}</a:tableStyleId>
              </a:tblPr>
              <a:tblGrid>
                <a:gridCol w="1750348">
                  <a:extLst>
                    <a:ext uri="{9D8B030D-6E8A-4147-A177-3AD203B41FA5}">
                      <a16:colId xmlns:a16="http://schemas.microsoft.com/office/drawing/2014/main" val="2583696753"/>
                    </a:ext>
                  </a:extLst>
                </a:gridCol>
                <a:gridCol w="3181932">
                  <a:extLst>
                    <a:ext uri="{9D8B030D-6E8A-4147-A177-3AD203B41FA5}">
                      <a16:colId xmlns:a16="http://schemas.microsoft.com/office/drawing/2014/main" val="4038615858"/>
                    </a:ext>
                  </a:extLst>
                </a:gridCol>
                <a:gridCol w="2601862">
                  <a:extLst>
                    <a:ext uri="{9D8B030D-6E8A-4147-A177-3AD203B41FA5}">
                      <a16:colId xmlns:a16="http://schemas.microsoft.com/office/drawing/2014/main" val="2215660851"/>
                    </a:ext>
                  </a:extLst>
                </a:gridCol>
                <a:gridCol w="3843122">
                  <a:extLst>
                    <a:ext uri="{9D8B030D-6E8A-4147-A177-3AD203B41FA5}">
                      <a16:colId xmlns:a16="http://schemas.microsoft.com/office/drawing/2014/main" val="70514540"/>
                    </a:ext>
                  </a:extLst>
                </a:gridCol>
              </a:tblGrid>
              <a:tr h="1559213">
                <a:tc>
                  <a:txBody>
                    <a:bodyPr/>
                    <a:lstStyle/>
                    <a:p>
                      <a:pPr>
                        <a:lnSpc>
                          <a:spcPct val="130000"/>
                        </a:lnSpc>
                        <a:spcAft>
                          <a:spcPts val="600"/>
                        </a:spcAft>
                      </a:pPr>
                      <a:r>
                        <a:rPr kumimoji="1" lang="ja-JP" altLang="en-US" sz="1600" b="1" dirty="0">
                          <a:latin typeface="+mn-ea"/>
                          <a:ea typeface="+mn-ea"/>
                        </a:rPr>
                        <a:t>実施医療機関</a:t>
                      </a:r>
                    </a:p>
                  </a:txBody>
                  <a:tcPr marL="180000" marR="180000" marT="180000" marB="180000">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ja-JP" altLang="en-US"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lvl="0" indent="0">
                        <a:lnSpc>
                          <a:spcPct val="130000"/>
                        </a:lnSpc>
                        <a:spcAft>
                          <a:spcPts val="600"/>
                        </a:spcAft>
                        <a:buFont typeface="Arial" panose="020B0604020202020204" pitchFamily="34" charset="0"/>
                        <a:buNone/>
                      </a:pPr>
                      <a:endParaRPr lang="ja-JP" altLang="en-US" sz="1200" dirty="0">
                        <a:solidFill>
                          <a:schemeClr val="tx2"/>
                        </a:solidFill>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lvl="0" indent="0">
                        <a:lnSpc>
                          <a:spcPct val="130000"/>
                        </a:lnSpc>
                        <a:spcAft>
                          <a:spcPts val="600"/>
                        </a:spcAft>
                        <a:buFont typeface="Arial" panose="020B0604020202020204" pitchFamily="34" charset="0"/>
                        <a:buNone/>
                      </a:pPr>
                      <a:endParaRPr lang="en-US" altLang="ja-JP" sz="1200" b="0" i="0" u="none" strike="noStrike" noProof="0" dirty="0">
                        <a:solidFill>
                          <a:schemeClr val="tx2"/>
                        </a:solidFill>
                        <a:latin typeface="Segoe UI"/>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4275770025"/>
                  </a:ext>
                </a:extLst>
              </a:tr>
              <a:tr h="2182009">
                <a:tc>
                  <a:txBody>
                    <a:bodyPr/>
                    <a:lstStyle/>
                    <a:p>
                      <a:pPr>
                        <a:lnSpc>
                          <a:spcPct val="130000"/>
                        </a:lnSpc>
                        <a:spcAft>
                          <a:spcPts val="600"/>
                        </a:spcAft>
                      </a:pPr>
                      <a:r>
                        <a:rPr lang="ja-JP" altLang="en-US" sz="1600" b="1" dirty="0">
                          <a:latin typeface="+mn-ea"/>
                          <a:ea typeface="+mn-ea"/>
                        </a:rPr>
                        <a:t>訪問看護　　ベンダー</a:t>
                      </a:r>
                      <a:endParaRPr kumimoji="1" lang="en-US" altLang="ja-JP" dirty="0"/>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lvl="0" indent="-171450">
                        <a:lnSpc>
                          <a:spcPct val="130000"/>
                        </a:lnSpc>
                        <a:spcAft>
                          <a:spcPts val="600"/>
                        </a:spcAft>
                        <a:buFont typeface="Arial" panose="020B0604020202020204" pitchFamily="34" charset="0"/>
                        <a:buChar char="•"/>
                      </a:pPr>
                      <a:endParaRPr lang="ja-JP" altLang="en-US"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lvl="0" indent="0">
                        <a:lnSpc>
                          <a:spcPct val="130000"/>
                        </a:lnSpc>
                        <a:spcAft>
                          <a:spcPts val="600"/>
                        </a:spcAft>
                        <a:buFont typeface="Arial" panose="020B0604020202020204" pitchFamily="34" charset="0"/>
                        <a:buNone/>
                      </a:pPr>
                      <a:endParaRPr lang="en-US" altLang="ja-JP"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lvl="0" indent="-171450">
                        <a:lnSpc>
                          <a:spcPct val="130000"/>
                        </a:lnSpc>
                        <a:spcAft>
                          <a:spcPts val="600"/>
                        </a:spcAft>
                        <a:buFont typeface="Arial" panose="020B0604020202020204" pitchFamily="34" charset="0"/>
                        <a:buChar char="•"/>
                      </a:pPr>
                      <a:endParaRPr kumimoji="1" lang="en-US" altLang="ja-JP"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186409292"/>
                  </a:ext>
                </a:extLst>
              </a:tr>
              <a:tr h="1605075">
                <a:tc>
                  <a:txBody>
                    <a:bodyPr/>
                    <a:lstStyle/>
                    <a:p>
                      <a:pPr marL="0" marR="0" lvl="0" indent="0" algn="l" defTabSz="914400" rtl="0" eaLnBrk="1" fontAlgn="auto" latinLnBrk="0" hangingPunct="1">
                        <a:lnSpc>
                          <a:spcPct val="130000"/>
                        </a:lnSpc>
                        <a:spcBef>
                          <a:spcPts val="0"/>
                        </a:spcBef>
                        <a:spcAft>
                          <a:spcPts val="600"/>
                        </a:spcAft>
                        <a:buClrTx/>
                        <a:buSzTx/>
                        <a:buFontTx/>
                        <a:buNone/>
                        <a:tabLst/>
                        <a:defRPr/>
                      </a:pPr>
                      <a:r>
                        <a:rPr kumimoji="1" lang="ja-JP" altLang="en-US" sz="1600" b="1" dirty="0">
                          <a:latin typeface="+mn-ea"/>
                          <a:ea typeface="+mn-ea"/>
                        </a:rPr>
                        <a:t>治験依頼者</a:t>
                      </a:r>
                    </a:p>
                    <a:p>
                      <a:pPr>
                        <a:lnSpc>
                          <a:spcPct val="130000"/>
                        </a:lnSpc>
                        <a:spcAft>
                          <a:spcPts val="600"/>
                        </a:spcAft>
                      </a:pPr>
                      <a:endParaRPr lang="en-US" altLang="ja-JP" sz="1600" b="1" dirty="0">
                        <a:latin typeface="+mn-ea"/>
                        <a:ea typeface="+mn-ea"/>
                      </a:endParaRPr>
                    </a:p>
                    <a:p>
                      <a:pPr lvl="0">
                        <a:lnSpc>
                          <a:spcPct val="130000"/>
                        </a:lnSpc>
                        <a:spcAft>
                          <a:spcPts val="600"/>
                        </a:spcAft>
                        <a:buNone/>
                      </a:pPr>
                      <a:endParaRPr lang="en-US" altLang="ja-JP" sz="1600" b="1" dirty="0">
                        <a:latin typeface="+mn-ea"/>
                        <a:ea typeface="+mn-ea"/>
                      </a:endParaRPr>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0" indent="0">
                        <a:lnSpc>
                          <a:spcPct val="130000"/>
                        </a:lnSpc>
                        <a:spcAft>
                          <a:spcPts val="600"/>
                        </a:spcAft>
                        <a:buFont typeface="Arial" panose="020B0604020202020204" pitchFamily="34" charset="0"/>
                        <a:buNone/>
                      </a:pPr>
                      <a:endParaRPr lang="ja-JP" altLang="en-US" sz="1200" b="0" i="0" u="none" strike="noStrike" noProof="0" dirty="0">
                        <a:solidFill>
                          <a:schemeClr val="tx2"/>
                        </a:solidFill>
                      </a:endParaRPr>
                    </a:p>
                    <a:p>
                      <a:pPr marL="0" lvl="0" indent="0">
                        <a:lnSpc>
                          <a:spcPct val="130000"/>
                        </a:lnSpc>
                        <a:spcAft>
                          <a:spcPts val="600"/>
                        </a:spcAft>
                        <a:buFont typeface="Arial" panose="020B0604020202020204" pitchFamily="34" charset="0"/>
                        <a:buNone/>
                      </a:pPr>
                      <a:endParaRPr lang="ja-JP" altLang="en-US"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lvl="0" indent="-171450">
                        <a:lnSpc>
                          <a:spcPct val="130000"/>
                        </a:lnSpc>
                        <a:spcAft>
                          <a:spcPts val="600"/>
                        </a:spcAft>
                        <a:buFont typeface="Arial" panose="020B0604020202020204" pitchFamily="34" charset="0"/>
                        <a:buChar char="•"/>
                      </a:pPr>
                      <a:endParaRPr kumimoji="1" lang="en-US" altLang="ja-JP" sz="12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lvl="0" indent="-171450">
                        <a:lnSpc>
                          <a:spcPct val="130000"/>
                        </a:lnSpc>
                        <a:spcAft>
                          <a:spcPts val="600"/>
                        </a:spcAft>
                        <a:buFont typeface="Arial" panose="020B0604020202020204" pitchFamily="34" charset="0"/>
                        <a:buChar char="•"/>
                      </a:pPr>
                      <a:endParaRPr lang="en-US" altLang="ja-JP" sz="1200" dirty="0">
                        <a:solidFill>
                          <a:schemeClr val="tx2"/>
                        </a:solidFill>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extLst>
                  <a:ext uri="{0D108BD9-81ED-4DB2-BD59-A6C34878D82A}">
                    <a16:rowId xmlns:a16="http://schemas.microsoft.com/office/drawing/2014/main" val="429443034"/>
                  </a:ext>
                </a:extLst>
              </a:tr>
            </a:tbl>
          </a:graphicData>
        </a:graphic>
      </p:graphicFrame>
      <p:sp>
        <p:nvSpPr>
          <p:cNvPr id="12" name="正方形/長方形 11">
            <a:extLst>
              <a:ext uri="{FF2B5EF4-FFF2-40B4-BE49-F238E27FC236}">
                <a16:creationId xmlns:a16="http://schemas.microsoft.com/office/drawing/2014/main" id="{A4C22232-681A-4A44-A6C8-9EE54466CD0D}"/>
              </a:ext>
            </a:extLst>
          </p:cNvPr>
          <p:cNvSpPr/>
          <p:nvPr/>
        </p:nvSpPr>
        <p:spPr>
          <a:xfrm>
            <a:off x="483181" y="827704"/>
            <a:ext cx="11377264" cy="5"/>
          </a:xfrm>
          <a:prstGeom prst="rect">
            <a:avLst/>
          </a:prstGeom>
          <a:solidFill>
            <a:schemeClr val="bg1"/>
          </a:solid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360000" tIns="45720" rIns="91440" bIns="576000" rtlCol="0" anchor="b"/>
          <a:lstStyle/>
          <a:p>
            <a:pPr algn="l">
              <a:lnSpc>
                <a:spcPct val="130000"/>
              </a:lnSpc>
              <a:spcAft>
                <a:spcPts val="600"/>
              </a:spcAft>
            </a:pPr>
            <a:r>
              <a:rPr kumimoji="1" lang="ja-JP" altLang="en-US" sz="2000" b="1" dirty="0">
                <a:solidFill>
                  <a:schemeClr val="tx1"/>
                </a:solidFill>
              </a:rPr>
              <a:t>訪問看護導入ロードマップ</a:t>
            </a:r>
          </a:p>
        </p:txBody>
      </p:sp>
      <p:sp>
        <p:nvSpPr>
          <p:cNvPr id="13" name="矢印: 五方向 12">
            <a:extLst>
              <a:ext uri="{FF2B5EF4-FFF2-40B4-BE49-F238E27FC236}">
                <a16:creationId xmlns:a16="http://schemas.microsoft.com/office/drawing/2014/main" id="{F1F48DF3-2DA1-4EF9-8144-C45553656EFF}"/>
              </a:ext>
            </a:extLst>
          </p:cNvPr>
          <p:cNvSpPr/>
          <p:nvPr/>
        </p:nvSpPr>
        <p:spPr>
          <a:xfrm>
            <a:off x="2078478" y="939652"/>
            <a:ext cx="318943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a:solidFill>
                  <a:schemeClr val="tx2"/>
                </a:solidFill>
              </a:rPr>
              <a:t>施設選定</a:t>
            </a:r>
          </a:p>
        </p:txBody>
      </p:sp>
      <p:sp>
        <p:nvSpPr>
          <p:cNvPr id="14" name="テキスト ボックス 13">
            <a:extLst>
              <a:ext uri="{FF2B5EF4-FFF2-40B4-BE49-F238E27FC236}">
                <a16:creationId xmlns:a16="http://schemas.microsoft.com/office/drawing/2014/main" id="{B04A0573-8044-4DCB-BC9B-EF51A8878831}"/>
              </a:ext>
            </a:extLst>
          </p:cNvPr>
          <p:cNvSpPr txBox="1"/>
          <p:nvPr/>
        </p:nvSpPr>
        <p:spPr>
          <a:xfrm>
            <a:off x="5320557" y="1513542"/>
            <a:ext cx="2177585" cy="290272"/>
          </a:xfrm>
          <a:prstGeom prst="rect">
            <a:avLst/>
          </a:prstGeom>
          <a:solidFill>
            <a:schemeClr val="accent4">
              <a:lumMod val="20000"/>
              <a:lumOff val="80000"/>
            </a:schemeClr>
          </a:solidFill>
        </p:spPr>
        <p:txBody>
          <a:bodyPr wrap="square" rtlCol="0">
            <a:spAutoFit/>
          </a:bodyPr>
          <a:lstStyle/>
          <a:p>
            <a:pPr marL="0" lvl="0" indent="0">
              <a:lnSpc>
                <a:spcPct val="130000"/>
              </a:lnSpc>
              <a:spcAft>
                <a:spcPts val="600"/>
              </a:spcAft>
              <a:buFont typeface="Arial" panose="020B0604020202020204" pitchFamily="34" charset="0"/>
              <a:buNone/>
            </a:pPr>
            <a:r>
              <a:rPr lang="ja-JP" altLang="en-US" sz="1050" dirty="0">
                <a:latin typeface="+mn-ea"/>
                <a:ea typeface="+mn-ea"/>
              </a:rPr>
              <a:t>ICFへの訪問看護</a:t>
            </a:r>
            <a:r>
              <a:rPr lang="ja-JP" altLang="en-US" sz="1050" dirty="0">
                <a:latin typeface="+mn-ea"/>
              </a:rPr>
              <a:t>項目の文言追記</a:t>
            </a:r>
            <a:endParaRPr lang="ja-JP" altLang="en-US" sz="1050" dirty="0">
              <a:latin typeface="+mn-ea"/>
              <a:ea typeface="+mn-ea"/>
            </a:endParaRPr>
          </a:p>
        </p:txBody>
      </p:sp>
      <p:sp>
        <p:nvSpPr>
          <p:cNvPr id="15" name="テキスト ボックス 14">
            <a:extLst>
              <a:ext uri="{FF2B5EF4-FFF2-40B4-BE49-F238E27FC236}">
                <a16:creationId xmlns:a16="http://schemas.microsoft.com/office/drawing/2014/main" id="{CCEF46FB-87B2-4E57-993B-60E92F97A783}"/>
              </a:ext>
            </a:extLst>
          </p:cNvPr>
          <p:cNvSpPr txBox="1"/>
          <p:nvPr/>
        </p:nvSpPr>
        <p:spPr>
          <a:xfrm>
            <a:off x="7944182" y="2176545"/>
            <a:ext cx="1640989" cy="290272"/>
          </a:xfrm>
          <a:prstGeom prst="rect">
            <a:avLst/>
          </a:prstGeom>
          <a:solidFill>
            <a:schemeClr val="accent4">
              <a:lumMod val="20000"/>
              <a:lumOff val="80000"/>
            </a:schemeClr>
          </a:solidFill>
        </p:spPr>
        <p:txBody>
          <a:bodyPr wrap="square" rtlCol="0">
            <a:spAutoFit/>
          </a:bodyPr>
          <a:lstStyle/>
          <a:p>
            <a:pPr lvl="0">
              <a:lnSpc>
                <a:spcPct val="130000"/>
              </a:lnSpc>
              <a:spcAft>
                <a:spcPts val="600"/>
              </a:spcAft>
            </a:pPr>
            <a:r>
              <a:rPr lang="ja-JP" altLang="en-US" sz="1050" dirty="0">
                <a:latin typeface="+mn-ea"/>
                <a:ea typeface="+mn-ea"/>
              </a:rPr>
              <a:t>訪問開始前の運用確認</a:t>
            </a:r>
          </a:p>
        </p:txBody>
      </p:sp>
      <p:sp>
        <p:nvSpPr>
          <p:cNvPr id="18" name="テキスト ボックス 17">
            <a:extLst>
              <a:ext uri="{FF2B5EF4-FFF2-40B4-BE49-F238E27FC236}">
                <a16:creationId xmlns:a16="http://schemas.microsoft.com/office/drawing/2014/main" id="{50ADEFDA-599A-43C5-8F4B-3E2626521818}"/>
              </a:ext>
            </a:extLst>
          </p:cNvPr>
          <p:cNvSpPr txBox="1"/>
          <p:nvPr/>
        </p:nvSpPr>
        <p:spPr>
          <a:xfrm>
            <a:off x="2135001" y="1513542"/>
            <a:ext cx="3116449" cy="500330"/>
          </a:xfrm>
          <a:prstGeom prst="rect">
            <a:avLst/>
          </a:prstGeom>
          <a:solidFill>
            <a:schemeClr val="accent4">
              <a:lumMod val="20000"/>
              <a:lumOff val="80000"/>
            </a:schemeClr>
          </a:solidFill>
        </p:spPr>
        <p:txBody>
          <a:bodyPr wrap="square" rtlCol="0">
            <a:spAutoFit/>
          </a:bodyPr>
          <a:lstStyle/>
          <a:p>
            <a:pPr>
              <a:lnSpc>
                <a:spcPct val="130000"/>
              </a:lnSpc>
              <a:spcAft>
                <a:spcPts val="600"/>
              </a:spcAft>
            </a:pPr>
            <a:r>
              <a:rPr lang="ja-JP" altLang="en-US" sz="1050" dirty="0">
                <a:latin typeface="+mn-ea"/>
                <a:ea typeface="+mn-ea"/>
              </a:rPr>
              <a:t>訪問看護の導入可否の検討</a:t>
            </a:r>
            <a:r>
              <a:rPr lang="en-US" altLang="ja-JP" sz="1050" dirty="0">
                <a:latin typeface="+mn-ea"/>
                <a:ea typeface="+mn-ea"/>
              </a:rPr>
              <a:t>/</a:t>
            </a:r>
            <a:r>
              <a:rPr lang="ja-JP" altLang="en-US" sz="1050" b="0" i="0" u="none" strike="noStrike" noProof="0" dirty="0"/>
              <a:t>訪問看護ベンダー決定</a:t>
            </a:r>
            <a:endParaRPr lang="en-US" altLang="ja-JP" sz="1050" dirty="0">
              <a:latin typeface="+mn-ea"/>
              <a:ea typeface="+mn-ea"/>
            </a:endParaRPr>
          </a:p>
        </p:txBody>
      </p:sp>
      <p:sp>
        <p:nvSpPr>
          <p:cNvPr id="28" name="テキスト ボックス 27">
            <a:extLst>
              <a:ext uri="{FF2B5EF4-FFF2-40B4-BE49-F238E27FC236}">
                <a16:creationId xmlns:a16="http://schemas.microsoft.com/office/drawing/2014/main" id="{549F08E2-3356-468F-9072-656C49072299}"/>
              </a:ext>
            </a:extLst>
          </p:cNvPr>
          <p:cNvSpPr txBox="1"/>
          <p:nvPr/>
        </p:nvSpPr>
        <p:spPr>
          <a:xfrm>
            <a:off x="7928725" y="1496997"/>
            <a:ext cx="2899337" cy="290272"/>
          </a:xfrm>
          <a:prstGeom prst="rect">
            <a:avLst/>
          </a:prstGeom>
          <a:solidFill>
            <a:schemeClr val="accent4">
              <a:lumMod val="20000"/>
              <a:lumOff val="80000"/>
            </a:schemeClr>
          </a:solidFill>
        </p:spPr>
        <p:txBody>
          <a:bodyPr wrap="square" rtlCol="0">
            <a:spAutoFit/>
          </a:bodyPr>
          <a:lstStyle/>
          <a:p>
            <a:pPr>
              <a:lnSpc>
                <a:spcPct val="130000"/>
              </a:lnSpc>
              <a:spcAft>
                <a:spcPts val="600"/>
              </a:spcAft>
            </a:pPr>
            <a:r>
              <a:rPr lang="en-US" altLang="ja-JP" sz="1050" dirty="0">
                <a:latin typeface="+mn-ea"/>
                <a:ea typeface="+mn-ea"/>
              </a:rPr>
              <a:t>Delegation</a:t>
            </a:r>
            <a:r>
              <a:rPr lang="ja-JP" altLang="en-US" sz="1050" dirty="0">
                <a:latin typeface="+mn-ea"/>
                <a:ea typeface="+mn-ea"/>
              </a:rPr>
              <a:t> </a:t>
            </a:r>
            <a:r>
              <a:rPr lang="en-US" altLang="ja-JP" sz="1050" dirty="0">
                <a:latin typeface="+mn-ea"/>
                <a:ea typeface="+mn-ea"/>
              </a:rPr>
              <a:t>log</a:t>
            </a:r>
            <a:r>
              <a:rPr lang="ja-JP" altLang="en-US" sz="1050" dirty="0">
                <a:latin typeface="+mn-ea"/>
                <a:ea typeface="+mn-ea"/>
              </a:rPr>
              <a:t>　</a:t>
            </a:r>
            <a:r>
              <a:rPr lang="ja-JP" altLang="en-US" sz="1050" dirty="0">
                <a:latin typeface="+mn-ea"/>
              </a:rPr>
              <a:t>訪問看護師の</a:t>
            </a:r>
            <a:r>
              <a:rPr lang="ja-JP" altLang="en-US" sz="1050" dirty="0">
                <a:latin typeface="+mn-ea"/>
                <a:ea typeface="+mn-ea"/>
              </a:rPr>
              <a:t>協力者リスト</a:t>
            </a:r>
          </a:p>
        </p:txBody>
      </p:sp>
      <p:sp>
        <p:nvSpPr>
          <p:cNvPr id="29" name="テキスト ボックス 28">
            <a:extLst>
              <a:ext uri="{FF2B5EF4-FFF2-40B4-BE49-F238E27FC236}">
                <a16:creationId xmlns:a16="http://schemas.microsoft.com/office/drawing/2014/main" id="{E3776172-9B7D-409F-8BAE-B7DF3996A270}"/>
              </a:ext>
            </a:extLst>
          </p:cNvPr>
          <p:cNvSpPr txBox="1"/>
          <p:nvPr/>
        </p:nvSpPr>
        <p:spPr>
          <a:xfrm>
            <a:off x="2141724" y="5991407"/>
            <a:ext cx="1221456" cy="290272"/>
          </a:xfrm>
          <a:prstGeom prst="rect">
            <a:avLst/>
          </a:prstGeom>
          <a:solidFill>
            <a:schemeClr val="accent4">
              <a:lumMod val="20000"/>
              <a:lumOff val="80000"/>
            </a:schemeClr>
          </a:solidFill>
        </p:spPr>
        <p:txBody>
          <a:bodyPr wrap="square" rtlCol="0">
            <a:spAutoFit/>
          </a:bodyPr>
          <a:lstStyle/>
          <a:p>
            <a:pPr algn="l">
              <a:lnSpc>
                <a:spcPct val="130000"/>
              </a:lnSpc>
              <a:spcAft>
                <a:spcPts val="600"/>
              </a:spcAft>
            </a:pPr>
            <a:r>
              <a:rPr kumimoji="1" lang="ja-JP" altLang="en-US" sz="1050" dirty="0">
                <a:latin typeface="+mn-ea"/>
              </a:rPr>
              <a:t>予算・費用確認</a:t>
            </a:r>
          </a:p>
        </p:txBody>
      </p:sp>
      <p:sp>
        <p:nvSpPr>
          <p:cNvPr id="30" name="テキスト ボックス 29">
            <a:extLst>
              <a:ext uri="{FF2B5EF4-FFF2-40B4-BE49-F238E27FC236}">
                <a16:creationId xmlns:a16="http://schemas.microsoft.com/office/drawing/2014/main" id="{F70A4679-4E5A-4BA7-BC58-B1F1F62588A6}"/>
              </a:ext>
            </a:extLst>
          </p:cNvPr>
          <p:cNvSpPr txBox="1"/>
          <p:nvPr/>
        </p:nvSpPr>
        <p:spPr>
          <a:xfrm>
            <a:off x="2126629" y="5347133"/>
            <a:ext cx="1221456" cy="290272"/>
          </a:xfrm>
          <a:prstGeom prst="rect">
            <a:avLst/>
          </a:prstGeom>
          <a:solidFill>
            <a:schemeClr val="accent4">
              <a:lumMod val="20000"/>
              <a:lumOff val="80000"/>
            </a:schemeClr>
          </a:solidFill>
        </p:spPr>
        <p:txBody>
          <a:bodyPr wrap="square" rtlCol="0">
            <a:spAutoFit/>
          </a:bodyPr>
          <a:lstStyle/>
          <a:p>
            <a:pPr lvl="0">
              <a:lnSpc>
                <a:spcPct val="130000"/>
              </a:lnSpc>
              <a:spcAft>
                <a:spcPts val="600"/>
              </a:spcAft>
            </a:pPr>
            <a:r>
              <a:rPr lang="ja-JP" altLang="en-US" sz="1050" dirty="0">
                <a:latin typeface="+mn-ea"/>
                <a:ea typeface="+mn-ea"/>
              </a:rPr>
              <a:t>機構相談の要否</a:t>
            </a:r>
          </a:p>
        </p:txBody>
      </p:sp>
      <p:sp>
        <p:nvSpPr>
          <p:cNvPr id="31" name="テキスト ボックス 30">
            <a:extLst>
              <a:ext uri="{FF2B5EF4-FFF2-40B4-BE49-F238E27FC236}">
                <a16:creationId xmlns:a16="http://schemas.microsoft.com/office/drawing/2014/main" id="{9C9B367C-CBEE-4682-93AD-CC42EF2A7AA1}"/>
              </a:ext>
            </a:extLst>
          </p:cNvPr>
          <p:cNvSpPr txBox="1"/>
          <p:nvPr/>
        </p:nvSpPr>
        <p:spPr>
          <a:xfrm>
            <a:off x="2129206" y="5664511"/>
            <a:ext cx="1631346" cy="290272"/>
          </a:xfrm>
          <a:prstGeom prst="rect">
            <a:avLst/>
          </a:prstGeom>
          <a:solidFill>
            <a:schemeClr val="accent4">
              <a:lumMod val="20000"/>
              <a:lumOff val="80000"/>
            </a:schemeClr>
          </a:solidFill>
        </p:spPr>
        <p:txBody>
          <a:bodyPr wrap="square" lIns="91440" tIns="45720" rIns="91440" bIns="45720" rtlCol="0" anchor="t">
            <a:spAutoFit/>
          </a:bodyPr>
          <a:lstStyle/>
          <a:p>
            <a:pPr>
              <a:lnSpc>
                <a:spcPct val="130000"/>
              </a:lnSpc>
              <a:spcAft>
                <a:spcPts val="600"/>
              </a:spcAft>
            </a:pPr>
            <a:r>
              <a:rPr lang="ja-JP" altLang="en-US" sz="1050" dirty="0">
                <a:latin typeface="+mn-ea"/>
                <a:ea typeface="+mn-ea"/>
              </a:rPr>
              <a:t>治験届</a:t>
            </a:r>
            <a:r>
              <a:rPr lang="ja-JP" altLang="en-US" sz="700" dirty="0">
                <a:latin typeface="+mn-ea"/>
                <a:ea typeface="+mn-ea"/>
              </a:rPr>
              <a:t>　</a:t>
            </a:r>
            <a:r>
              <a:rPr lang="ja-JP" altLang="en-US" sz="700" dirty="0">
                <a:latin typeface="+mn-ea"/>
              </a:rPr>
              <a:t>訪問看護ベンダー追加</a:t>
            </a:r>
            <a:endParaRPr lang="ja-JP" altLang="en-US" sz="700" dirty="0">
              <a:latin typeface="+mn-ea"/>
              <a:ea typeface="+mn-ea"/>
            </a:endParaRPr>
          </a:p>
        </p:txBody>
      </p:sp>
      <p:sp>
        <p:nvSpPr>
          <p:cNvPr id="32" name="テキスト ボックス 31">
            <a:extLst>
              <a:ext uri="{FF2B5EF4-FFF2-40B4-BE49-F238E27FC236}">
                <a16:creationId xmlns:a16="http://schemas.microsoft.com/office/drawing/2014/main" id="{86630192-3340-4262-B2FB-FEADBE6131B9}"/>
              </a:ext>
            </a:extLst>
          </p:cNvPr>
          <p:cNvSpPr txBox="1"/>
          <p:nvPr/>
        </p:nvSpPr>
        <p:spPr>
          <a:xfrm>
            <a:off x="5306188" y="2504123"/>
            <a:ext cx="2570367" cy="730969"/>
          </a:xfrm>
          <a:prstGeom prst="rect">
            <a:avLst/>
          </a:prstGeom>
          <a:solidFill>
            <a:schemeClr val="accent4">
              <a:lumMod val="20000"/>
              <a:lumOff val="80000"/>
            </a:schemeClr>
          </a:solidFill>
        </p:spPr>
        <p:txBody>
          <a:bodyPr wrap="square" lIns="91440" tIns="45720" rIns="91440" bIns="45720" rtlCol="0" anchor="t">
            <a:spAutoFit/>
          </a:bodyPr>
          <a:lstStyle/>
          <a:p>
            <a:pPr algn="l">
              <a:spcAft>
                <a:spcPts val="600"/>
              </a:spcAft>
            </a:pPr>
            <a:r>
              <a:rPr kumimoji="1" lang="ja-JP" altLang="en-US" sz="1050" dirty="0">
                <a:latin typeface="+mn-ea"/>
              </a:rPr>
              <a:t>契約内容</a:t>
            </a:r>
            <a:r>
              <a:rPr kumimoji="1" lang="ja-JP" altLang="en-US" sz="1050">
                <a:latin typeface="+mn-ea"/>
              </a:rPr>
              <a:t>の協議・最終化</a:t>
            </a:r>
          </a:p>
          <a:p>
            <a:pPr>
              <a:spcAft>
                <a:spcPts val="600"/>
              </a:spcAft>
            </a:pPr>
            <a:r>
              <a:rPr lang="ja-JP" altLang="en-US" sz="1050">
                <a:latin typeface="+mn-ea"/>
              </a:rPr>
              <a:t>(実施医療機関、訪問看護ベンダー、</a:t>
            </a:r>
            <a:endParaRPr lang="en-US" altLang="ja-JP" sz="1050" dirty="0">
              <a:latin typeface="+mn-ea"/>
            </a:endParaRPr>
          </a:p>
          <a:p>
            <a:pPr>
              <a:spcAft>
                <a:spcPts val="600"/>
              </a:spcAft>
            </a:pPr>
            <a:r>
              <a:rPr lang="ja-JP" altLang="en-US" sz="1050">
                <a:latin typeface="+mn-ea"/>
              </a:rPr>
              <a:t>訪問看護ステーション)</a:t>
            </a:r>
            <a:endParaRPr lang="ja-JP" altLang="en-US" sz="1050" dirty="0">
              <a:latin typeface="+mn-ea"/>
            </a:endParaRPr>
          </a:p>
        </p:txBody>
      </p:sp>
      <p:sp>
        <p:nvSpPr>
          <p:cNvPr id="33" name="テキスト ボックス 32">
            <a:extLst>
              <a:ext uri="{FF2B5EF4-FFF2-40B4-BE49-F238E27FC236}">
                <a16:creationId xmlns:a16="http://schemas.microsoft.com/office/drawing/2014/main" id="{A7BCEFD9-FCB8-4E06-84BF-E83699EC039C}"/>
              </a:ext>
            </a:extLst>
          </p:cNvPr>
          <p:cNvSpPr txBox="1"/>
          <p:nvPr/>
        </p:nvSpPr>
        <p:spPr>
          <a:xfrm>
            <a:off x="7937053" y="3690388"/>
            <a:ext cx="1831355" cy="290272"/>
          </a:xfrm>
          <a:prstGeom prst="rect">
            <a:avLst/>
          </a:prstGeom>
          <a:solidFill>
            <a:schemeClr val="accent4">
              <a:lumMod val="20000"/>
              <a:lumOff val="80000"/>
            </a:schemeClr>
          </a:solidFill>
        </p:spPr>
        <p:txBody>
          <a:bodyPr wrap="square" rtlCol="0">
            <a:spAutoFit/>
          </a:bodyPr>
          <a:lstStyle/>
          <a:p>
            <a:pPr marL="0" lvl="0" indent="0">
              <a:lnSpc>
                <a:spcPct val="130000"/>
              </a:lnSpc>
              <a:spcAft>
                <a:spcPts val="600"/>
              </a:spcAft>
              <a:buFont typeface="Arial" panose="020B0604020202020204" pitchFamily="34" charset="0"/>
              <a:buNone/>
            </a:pPr>
            <a:r>
              <a:rPr lang="ja-JP" altLang="en-US" sz="1050" dirty="0">
                <a:latin typeface="+mn-ea"/>
                <a:ea typeface="+mn-ea"/>
              </a:rPr>
              <a:t>訪問看護師のトレーニング</a:t>
            </a:r>
          </a:p>
        </p:txBody>
      </p:sp>
      <p:sp>
        <p:nvSpPr>
          <p:cNvPr id="36" name="テキスト ボックス 35">
            <a:extLst>
              <a:ext uri="{FF2B5EF4-FFF2-40B4-BE49-F238E27FC236}">
                <a16:creationId xmlns:a16="http://schemas.microsoft.com/office/drawing/2014/main" id="{00904936-6EF2-4E7F-BEA7-B2BC3CD4A448}"/>
              </a:ext>
            </a:extLst>
          </p:cNvPr>
          <p:cNvSpPr txBox="1"/>
          <p:nvPr/>
        </p:nvSpPr>
        <p:spPr>
          <a:xfrm>
            <a:off x="7928725" y="1839031"/>
            <a:ext cx="2991812" cy="299697"/>
          </a:xfrm>
          <a:prstGeom prst="rect">
            <a:avLst/>
          </a:prstGeom>
          <a:solidFill>
            <a:schemeClr val="accent4">
              <a:lumMod val="20000"/>
              <a:lumOff val="80000"/>
            </a:schemeClr>
          </a:solidFill>
        </p:spPr>
        <p:txBody>
          <a:bodyPr wrap="square" lIns="91440" tIns="45720" rIns="91440" bIns="45720" rtlCol="0" anchor="t">
            <a:spAutoFit/>
          </a:bodyPr>
          <a:lstStyle/>
          <a:p>
            <a:pPr lvl="0">
              <a:lnSpc>
                <a:spcPct val="130000"/>
              </a:lnSpc>
              <a:spcAft>
                <a:spcPts val="600"/>
              </a:spcAft>
            </a:pPr>
            <a:r>
              <a:rPr lang="en-US" altLang="ja-JP" sz="1100" dirty="0" err="1">
                <a:latin typeface="+mn-ea"/>
              </a:rPr>
              <a:t>訪問看護師と</a:t>
            </a:r>
            <a:r>
              <a:rPr lang="ja-JP" altLang="en-US" sz="1100" dirty="0">
                <a:latin typeface="+mn-ea"/>
              </a:rPr>
              <a:t>実施医療機関</a:t>
            </a:r>
            <a:r>
              <a:rPr lang="en-US" altLang="ja-JP" sz="1100" dirty="0" err="1">
                <a:latin typeface="+mn-ea"/>
              </a:rPr>
              <a:t>の連絡体制の構築</a:t>
            </a:r>
            <a:endParaRPr lang="ja-JP" altLang="en-US" sz="1100" dirty="0" err="1">
              <a:latin typeface="+mn-ea"/>
              <a:ea typeface="+mn-ea"/>
            </a:endParaRPr>
          </a:p>
        </p:txBody>
      </p:sp>
      <p:sp>
        <p:nvSpPr>
          <p:cNvPr id="39" name="テキスト ボックス 38">
            <a:extLst>
              <a:ext uri="{FF2B5EF4-FFF2-40B4-BE49-F238E27FC236}">
                <a16:creationId xmlns:a16="http://schemas.microsoft.com/office/drawing/2014/main" id="{031D4AF1-8BCB-4A9A-8B62-1FF58E02EFE6}"/>
              </a:ext>
            </a:extLst>
          </p:cNvPr>
          <p:cNvSpPr txBox="1"/>
          <p:nvPr/>
        </p:nvSpPr>
        <p:spPr>
          <a:xfrm>
            <a:off x="2130588" y="3126825"/>
            <a:ext cx="2570367" cy="500330"/>
          </a:xfrm>
          <a:prstGeom prst="rect">
            <a:avLst/>
          </a:prstGeom>
          <a:solidFill>
            <a:schemeClr val="accent4">
              <a:lumMod val="20000"/>
              <a:lumOff val="80000"/>
            </a:schemeClr>
          </a:solidFill>
        </p:spPr>
        <p:txBody>
          <a:bodyPr wrap="square" lIns="91440" tIns="45720" rIns="91440" bIns="45720" rtlCol="0" anchor="t">
            <a:spAutoFit/>
          </a:bodyPr>
          <a:lstStyle/>
          <a:p>
            <a:pPr lvl="0">
              <a:lnSpc>
                <a:spcPct val="130000"/>
              </a:lnSpc>
              <a:spcAft>
                <a:spcPts val="600"/>
              </a:spcAft>
            </a:pPr>
            <a:r>
              <a:rPr lang="ja-JP" altLang="en-US" sz="1050" dirty="0">
                <a:latin typeface="+mn-ea"/>
                <a:ea typeface="+mn-ea"/>
              </a:rPr>
              <a:t>実施医療機関向けの訪問看護の手順書作成・提供</a:t>
            </a:r>
            <a:r>
              <a:rPr lang="ja-JP" altLang="en-US" sz="1050" dirty="0">
                <a:latin typeface="+mn-ea"/>
              </a:rPr>
              <a:t>(必要時)</a:t>
            </a:r>
            <a:endParaRPr lang="ja-JP" altLang="en-US" sz="1050" dirty="0">
              <a:latin typeface="+mn-ea"/>
              <a:ea typeface="+mn-ea"/>
            </a:endParaRPr>
          </a:p>
        </p:txBody>
      </p:sp>
      <p:sp>
        <p:nvSpPr>
          <p:cNvPr id="40" name="テキスト ボックス 39">
            <a:extLst>
              <a:ext uri="{FF2B5EF4-FFF2-40B4-BE49-F238E27FC236}">
                <a16:creationId xmlns:a16="http://schemas.microsoft.com/office/drawing/2014/main" id="{98762800-CA4C-4854-B0EC-13F5DA8080F6}"/>
              </a:ext>
            </a:extLst>
          </p:cNvPr>
          <p:cNvSpPr txBox="1"/>
          <p:nvPr/>
        </p:nvSpPr>
        <p:spPr>
          <a:xfrm>
            <a:off x="2141724" y="2748630"/>
            <a:ext cx="2442108" cy="290272"/>
          </a:xfrm>
          <a:prstGeom prst="rect">
            <a:avLst/>
          </a:prstGeom>
          <a:solidFill>
            <a:schemeClr val="accent4">
              <a:lumMod val="20000"/>
              <a:lumOff val="80000"/>
            </a:schemeClr>
          </a:solidFill>
        </p:spPr>
        <p:txBody>
          <a:bodyPr wrap="square" lIns="91440" tIns="45720" rIns="91440" bIns="45720" rtlCol="0" anchor="t">
            <a:spAutoFit/>
          </a:bodyPr>
          <a:lstStyle/>
          <a:p>
            <a:pPr marL="0" lvl="0" indent="0">
              <a:lnSpc>
                <a:spcPct val="130000"/>
              </a:lnSpc>
              <a:spcAft>
                <a:spcPts val="600"/>
              </a:spcAft>
              <a:buFont typeface="Arial" panose="020B0604020202020204" pitchFamily="34" charset="0"/>
              <a:buNone/>
            </a:pPr>
            <a:r>
              <a:rPr lang="ja-JP" altLang="en-US" sz="1050" dirty="0">
                <a:latin typeface="+mn-ea"/>
              </a:rPr>
              <a:t>実施医療機関</a:t>
            </a:r>
            <a:r>
              <a:rPr lang="ja-JP" altLang="en-US" sz="1050" dirty="0">
                <a:latin typeface="+mn-ea"/>
                <a:ea typeface="+mn-ea"/>
              </a:rPr>
              <a:t>への訪問看護</a:t>
            </a:r>
            <a:r>
              <a:rPr lang="ja-JP" altLang="en-US" sz="1050" dirty="0">
                <a:latin typeface="+mn-ea"/>
              </a:rPr>
              <a:t>導入</a:t>
            </a:r>
            <a:r>
              <a:rPr lang="ja-JP" altLang="en-US" sz="1050" dirty="0">
                <a:latin typeface="+mn-ea"/>
                <a:ea typeface="+mn-ea"/>
              </a:rPr>
              <a:t>説明</a:t>
            </a:r>
          </a:p>
        </p:txBody>
      </p:sp>
      <p:sp>
        <p:nvSpPr>
          <p:cNvPr id="41" name="テキスト ボックス 40">
            <a:extLst>
              <a:ext uri="{FF2B5EF4-FFF2-40B4-BE49-F238E27FC236}">
                <a16:creationId xmlns:a16="http://schemas.microsoft.com/office/drawing/2014/main" id="{61260FD0-BBB9-4B19-98BD-1B395C0A2135}"/>
              </a:ext>
            </a:extLst>
          </p:cNvPr>
          <p:cNvSpPr txBox="1"/>
          <p:nvPr/>
        </p:nvSpPr>
        <p:spPr>
          <a:xfrm>
            <a:off x="2135881" y="4960092"/>
            <a:ext cx="3131675" cy="290272"/>
          </a:xfrm>
          <a:prstGeom prst="rect">
            <a:avLst/>
          </a:prstGeom>
          <a:solidFill>
            <a:schemeClr val="accent4">
              <a:lumMod val="20000"/>
              <a:lumOff val="80000"/>
            </a:schemeClr>
          </a:solidFill>
        </p:spPr>
        <p:txBody>
          <a:bodyPr wrap="square" rtlCol="0">
            <a:spAutoFit/>
          </a:bodyPr>
          <a:lstStyle/>
          <a:p>
            <a:pPr marL="0" lvl="0" indent="0">
              <a:lnSpc>
                <a:spcPct val="130000"/>
              </a:lnSpc>
              <a:spcAft>
                <a:spcPts val="600"/>
              </a:spcAft>
              <a:buFont typeface="Arial" panose="020B0604020202020204" pitchFamily="34" charset="0"/>
              <a:buNone/>
            </a:pPr>
            <a:r>
              <a:rPr lang="ja-JP" altLang="en-US" sz="1050" dirty="0">
                <a:latin typeface="+mn-ea"/>
                <a:ea typeface="+mn-ea"/>
              </a:rPr>
              <a:t>試験固有の必要資材・医療機器の調達方法の確認</a:t>
            </a:r>
          </a:p>
        </p:txBody>
      </p:sp>
      <p:sp>
        <p:nvSpPr>
          <p:cNvPr id="43" name="テキスト ボックス 42">
            <a:extLst>
              <a:ext uri="{FF2B5EF4-FFF2-40B4-BE49-F238E27FC236}">
                <a16:creationId xmlns:a16="http://schemas.microsoft.com/office/drawing/2014/main" id="{F5A8B290-0C9D-4DDB-9528-A72DC6E90515}"/>
              </a:ext>
            </a:extLst>
          </p:cNvPr>
          <p:cNvSpPr txBox="1"/>
          <p:nvPr/>
        </p:nvSpPr>
        <p:spPr>
          <a:xfrm>
            <a:off x="7937053" y="2870951"/>
            <a:ext cx="2303670" cy="301315"/>
          </a:xfrm>
          <a:prstGeom prst="rect">
            <a:avLst/>
          </a:prstGeom>
          <a:solidFill>
            <a:schemeClr val="accent4">
              <a:lumMod val="20000"/>
              <a:lumOff val="80000"/>
            </a:schemeClr>
          </a:solidFill>
        </p:spPr>
        <p:txBody>
          <a:bodyPr wrap="square" lIns="91440" tIns="45720" rIns="91440" bIns="45720" rtlCol="0" anchor="t">
            <a:spAutoFit/>
          </a:bodyPr>
          <a:lstStyle/>
          <a:p>
            <a:pPr>
              <a:lnSpc>
                <a:spcPct val="130000"/>
              </a:lnSpc>
              <a:spcAft>
                <a:spcPts val="600"/>
              </a:spcAft>
            </a:pPr>
            <a:r>
              <a:rPr lang="ja-JP" altLang="en-US" sz="1050">
                <a:latin typeface="+mn-ea"/>
                <a:ea typeface="+mn-ea"/>
              </a:rPr>
              <a:t>治験用の</a:t>
            </a:r>
            <a:r>
              <a:rPr lang="en-US" altLang="ja-JP" sz="1050" dirty="0" err="1">
                <a:latin typeface="+mn-ea"/>
                <a:ea typeface="+mn-ea"/>
              </a:rPr>
              <a:t>訪問看護指示書</a:t>
            </a:r>
            <a:r>
              <a:rPr lang="en-US" altLang="ja-JP" sz="1050" dirty="0">
                <a:latin typeface="+mn-ea"/>
              </a:rPr>
              <a:t>　</a:t>
            </a:r>
            <a:r>
              <a:rPr lang="ja-JP" altLang="en-US" sz="1050">
                <a:latin typeface="+mn-ea"/>
              </a:rPr>
              <a:t>最終化</a:t>
            </a:r>
            <a:endParaRPr lang="en-US" altLang="ja-JP" sz="1050">
              <a:latin typeface="+mn-ea"/>
              <a:ea typeface="+mn-ea"/>
            </a:endParaRPr>
          </a:p>
        </p:txBody>
      </p:sp>
      <p:sp>
        <p:nvSpPr>
          <p:cNvPr id="47" name="テキスト ボックス 46">
            <a:extLst>
              <a:ext uri="{FF2B5EF4-FFF2-40B4-BE49-F238E27FC236}">
                <a16:creationId xmlns:a16="http://schemas.microsoft.com/office/drawing/2014/main" id="{417D776E-148F-43DD-B618-074C8238472D}"/>
              </a:ext>
            </a:extLst>
          </p:cNvPr>
          <p:cNvSpPr txBox="1"/>
          <p:nvPr/>
        </p:nvSpPr>
        <p:spPr>
          <a:xfrm>
            <a:off x="7928725" y="2497210"/>
            <a:ext cx="2103218" cy="290272"/>
          </a:xfrm>
          <a:prstGeom prst="rect">
            <a:avLst/>
          </a:prstGeom>
          <a:solidFill>
            <a:schemeClr val="accent4">
              <a:lumMod val="20000"/>
              <a:lumOff val="80000"/>
            </a:schemeClr>
          </a:solidFill>
        </p:spPr>
        <p:txBody>
          <a:bodyPr wrap="square" lIns="91440" tIns="45720" rIns="91440" bIns="45720" rtlCol="0" anchor="t">
            <a:spAutoFit/>
          </a:bodyPr>
          <a:lstStyle/>
          <a:p>
            <a:pPr lvl="0">
              <a:lnSpc>
                <a:spcPct val="130000"/>
              </a:lnSpc>
              <a:spcAft>
                <a:spcPts val="600"/>
              </a:spcAft>
            </a:pPr>
            <a:r>
              <a:rPr lang="en-US" altLang="ja-JP" sz="1050" dirty="0" err="1">
                <a:latin typeface="+mn-ea"/>
              </a:rPr>
              <a:t>訪問看護用WS</a:t>
            </a:r>
            <a:r>
              <a:rPr lang="en-US" altLang="ja-JP" sz="1050" dirty="0">
                <a:latin typeface="+mn-ea"/>
              </a:rPr>
              <a:t>*</a:t>
            </a:r>
            <a:r>
              <a:rPr lang="ja-JP" altLang="en-US" sz="1050" dirty="0">
                <a:latin typeface="+mn-ea"/>
                <a:ea typeface="+mn-ea"/>
              </a:rPr>
              <a:t>の</a:t>
            </a:r>
            <a:r>
              <a:rPr lang="ja-JP" altLang="en-US" sz="1050" dirty="0">
                <a:latin typeface="+mn-ea"/>
              </a:rPr>
              <a:t>作成・最終化</a:t>
            </a:r>
            <a:endParaRPr lang="ja-JP" altLang="en-US" sz="1050" dirty="0">
              <a:latin typeface="+mn-ea"/>
              <a:ea typeface="+mn-ea"/>
            </a:endParaRPr>
          </a:p>
        </p:txBody>
      </p:sp>
      <p:sp>
        <p:nvSpPr>
          <p:cNvPr id="48" name="テキスト ボックス 47">
            <a:extLst>
              <a:ext uri="{FF2B5EF4-FFF2-40B4-BE49-F238E27FC236}">
                <a16:creationId xmlns:a16="http://schemas.microsoft.com/office/drawing/2014/main" id="{1D682F21-5627-4ACF-9E6F-579DB207F36B}"/>
              </a:ext>
            </a:extLst>
          </p:cNvPr>
          <p:cNvSpPr txBox="1"/>
          <p:nvPr/>
        </p:nvSpPr>
        <p:spPr>
          <a:xfrm>
            <a:off x="7928725" y="5185195"/>
            <a:ext cx="1839683" cy="290272"/>
          </a:xfrm>
          <a:prstGeom prst="rect">
            <a:avLst/>
          </a:prstGeom>
          <a:solidFill>
            <a:schemeClr val="accent4">
              <a:lumMod val="20000"/>
              <a:lumOff val="80000"/>
            </a:schemeClr>
          </a:solidFill>
        </p:spPr>
        <p:txBody>
          <a:bodyPr wrap="square" rtlCol="0">
            <a:spAutoFit/>
          </a:bodyPr>
          <a:lstStyle/>
          <a:p>
            <a:pPr lvl="0">
              <a:lnSpc>
                <a:spcPct val="130000"/>
              </a:lnSpc>
              <a:spcAft>
                <a:spcPts val="600"/>
              </a:spcAft>
            </a:pPr>
            <a:r>
              <a:rPr lang="ja-JP" altLang="en-US" sz="1050" dirty="0">
                <a:latin typeface="+mn-ea"/>
                <a:ea typeface="+mn-ea"/>
              </a:rPr>
              <a:t>必要資材・医療機器の</a:t>
            </a:r>
            <a:r>
              <a:rPr lang="ja-JP" altLang="en-US" sz="1050" dirty="0">
                <a:latin typeface="+mn-ea"/>
              </a:rPr>
              <a:t>手配</a:t>
            </a:r>
            <a:endParaRPr lang="en-US" altLang="ja-JP" sz="1050" dirty="0">
              <a:latin typeface="+mn-ea"/>
              <a:ea typeface="+mn-ea"/>
            </a:endParaRPr>
          </a:p>
        </p:txBody>
      </p:sp>
      <p:sp>
        <p:nvSpPr>
          <p:cNvPr id="50" name="テキスト ボックス 49">
            <a:extLst>
              <a:ext uri="{FF2B5EF4-FFF2-40B4-BE49-F238E27FC236}">
                <a16:creationId xmlns:a16="http://schemas.microsoft.com/office/drawing/2014/main" id="{AE33A87A-A874-45F4-A743-D07CD3BD58C7}"/>
              </a:ext>
            </a:extLst>
          </p:cNvPr>
          <p:cNvSpPr txBox="1"/>
          <p:nvPr/>
        </p:nvSpPr>
        <p:spPr>
          <a:xfrm>
            <a:off x="7937053" y="4059173"/>
            <a:ext cx="2094890" cy="290272"/>
          </a:xfrm>
          <a:prstGeom prst="rect">
            <a:avLst/>
          </a:prstGeom>
          <a:solidFill>
            <a:schemeClr val="accent4">
              <a:lumMod val="20000"/>
              <a:lumOff val="80000"/>
            </a:schemeClr>
          </a:solidFill>
        </p:spPr>
        <p:txBody>
          <a:bodyPr wrap="square" rtlCol="0">
            <a:spAutoFit/>
          </a:bodyPr>
          <a:lstStyle/>
          <a:p>
            <a:pPr marL="0" lvl="0" indent="0">
              <a:lnSpc>
                <a:spcPct val="130000"/>
              </a:lnSpc>
              <a:spcAft>
                <a:spcPts val="600"/>
              </a:spcAft>
              <a:buFont typeface="Arial" panose="020B0604020202020204" pitchFamily="34" charset="0"/>
              <a:buNone/>
            </a:pPr>
            <a:r>
              <a:rPr lang="ja-JP" altLang="en-US" sz="1050" dirty="0">
                <a:latin typeface="+mn-ea"/>
                <a:ea typeface="+mn-ea"/>
              </a:rPr>
              <a:t>訪問看護師のスケジュール調整</a:t>
            </a:r>
          </a:p>
        </p:txBody>
      </p:sp>
      <p:sp>
        <p:nvSpPr>
          <p:cNvPr id="8" name="四角形: 角を丸くする 7">
            <a:extLst>
              <a:ext uri="{FF2B5EF4-FFF2-40B4-BE49-F238E27FC236}">
                <a16:creationId xmlns:a16="http://schemas.microsoft.com/office/drawing/2014/main" id="{E66C3D0A-6E95-41FF-867E-470549E0AFF8}"/>
              </a:ext>
            </a:extLst>
          </p:cNvPr>
          <p:cNvSpPr/>
          <p:nvPr/>
        </p:nvSpPr>
        <p:spPr>
          <a:xfrm>
            <a:off x="11726952" y="866593"/>
            <a:ext cx="442953" cy="5842122"/>
          </a:xfrm>
          <a:prstGeom prst="roundRect">
            <a:avLst/>
          </a:prstGeom>
          <a:solidFill>
            <a:srgbClr val="28889C"/>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l">
              <a:lnSpc>
                <a:spcPct val="130000"/>
              </a:lnSpc>
              <a:spcAft>
                <a:spcPts val="600"/>
              </a:spcAft>
            </a:pPr>
            <a:r>
              <a:rPr kumimoji="1" lang="ja-JP" altLang="en-US" sz="1600" b="1" dirty="0">
                <a:solidFill>
                  <a:schemeClr val="bg1"/>
                </a:solidFill>
              </a:rPr>
              <a:t>訪問看護開始</a:t>
            </a:r>
          </a:p>
        </p:txBody>
      </p:sp>
      <p:sp>
        <p:nvSpPr>
          <p:cNvPr id="2" name="テキスト ボックス 1">
            <a:extLst>
              <a:ext uri="{FF2B5EF4-FFF2-40B4-BE49-F238E27FC236}">
                <a16:creationId xmlns:a16="http://schemas.microsoft.com/office/drawing/2014/main" id="{6899F0EE-A2E0-479E-A208-47017B1D4007}"/>
              </a:ext>
            </a:extLst>
          </p:cNvPr>
          <p:cNvSpPr txBox="1"/>
          <p:nvPr/>
        </p:nvSpPr>
        <p:spPr>
          <a:xfrm>
            <a:off x="8397456" y="6093296"/>
            <a:ext cx="3550972" cy="577274"/>
          </a:xfrm>
          <a:prstGeom prst="rect">
            <a:avLst/>
          </a:prstGeom>
          <a:noFill/>
        </p:spPr>
        <p:txBody>
          <a:bodyPr wrap="none" lIns="91440" tIns="45720" rIns="91440" bIns="45720" rtlCol="0" anchor="t">
            <a:spAutoFit/>
          </a:bodyPr>
          <a:lstStyle/>
          <a:p>
            <a:pPr algn="l">
              <a:lnSpc>
                <a:spcPct val="130000"/>
              </a:lnSpc>
              <a:spcAft>
                <a:spcPts val="600"/>
              </a:spcAft>
            </a:pPr>
            <a:r>
              <a:rPr kumimoji="1" lang="en-US" altLang="ja-JP" sz="1050" dirty="0">
                <a:latin typeface="+mn-ea"/>
              </a:rPr>
              <a:t>*WS:</a:t>
            </a:r>
            <a:r>
              <a:rPr kumimoji="1" lang="ja-JP" altLang="en-US" sz="1050" dirty="0">
                <a:latin typeface="+mn-ea"/>
              </a:rPr>
              <a:t>ワークシート</a:t>
            </a:r>
            <a:endParaRPr kumimoji="1" lang="en-US" altLang="ja-JP" sz="1050" dirty="0">
              <a:latin typeface="+mn-ea"/>
            </a:endParaRPr>
          </a:p>
          <a:p>
            <a:pPr algn="l">
              <a:lnSpc>
                <a:spcPct val="130000"/>
              </a:lnSpc>
              <a:spcAft>
                <a:spcPts val="600"/>
              </a:spcAft>
            </a:pPr>
            <a:r>
              <a:rPr kumimoji="1" lang="ja-JP" altLang="en-US" sz="1050" dirty="0">
                <a:latin typeface="+mn-ea"/>
              </a:rPr>
              <a:t>開始時期、期間は目安であり試験の状況で前後します</a:t>
            </a:r>
          </a:p>
        </p:txBody>
      </p:sp>
      <p:sp>
        <p:nvSpPr>
          <p:cNvPr id="27" name="テキスト ボックス 26">
            <a:extLst>
              <a:ext uri="{FF2B5EF4-FFF2-40B4-BE49-F238E27FC236}">
                <a16:creationId xmlns:a16="http://schemas.microsoft.com/office/drawing/2014/main" id="{1558CFEC-71FD-4DE8-943A-13D0547289CD}"/>
              </a:ext>
            </a:extLst>
          </p:cNvPr>
          <p:cNvSpPr txBox="1"/>
          <p:nvPr/>
        </p:nvSpPr>
        <p:spPr>
          <a:xfrm>
            <a:off x="2141724" y="6315188"/>
            <a:ext cx="2154478" cy="290272"/>
          </a:xfrm>
          <a:prstGeom prst="rect">
            <a:avLst/>
          </a:prstGeom>
          <a:solidFill>
            <a:schemeClr val="accent4">
              <a:lumMod val="20000"/>
              <a:lumOff val="80000"/>
            </a:schemeClr>
          </a:solidFill>
        </p:spPr>
        <p:txBody>
          <a:bodyPr wrap="square" rtlCol="0">
            <a:spAutoFit/>
          </a:bodyPr>
          <a:lstStyle/>
          <a:p>
            <a:pPr algn="l">
              <a:lnSpc>
                <a:spcPct val="130000"/>
              </a:lnSpc>
              <a:spcAft>
                <a:spcPts val="600"/>
              </a:spcAft>
            </a:pPr>
            <a:r>
              <a:rPr kumimoji="1" lang="ja-JP" altLang="en-US" sz="1050" dirty="0">
                <a:latin typeface="+mn-ea"/>
              </a:rPr>
              <a:t>実装するまでの期間の見積もり</a:t>
            </a:r>
          </a:p>
        </p:txBody>
      </p:sp>
      <p:sp>
        <p:nvSpPr>
          <p:cNvPr id="3" name="フッター プレースホルダー 2">
            <a:extLst>
              <a:ext uri="{FF2B5EF4-FFF2-40B4-BE49-F238E27FC236}">
                <a16:creationId xmlns:a16="http://schemas.microsoft.com/office/drawing/2014/main" id="{369C60A6-83F7-4975-B7A1-DC39B3DA99AF}"/>
              </a:ext>
            </a:extLst>
          </p:cNvPr>
          <p:cNvSpPr>
            <a:spLocks noGrp="1"/>
          </p:cNvSpPr>
          <p:nvPr>
            <p:ph type="ftr" sz="quarter" idx="25"/>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Tree>
    <p:extLst>
      <p:ext uri="{BB962C8B-B14F-4D97-AF65-F5344CB8AC3E}">
        <p14:creationId xmlns:p14="http://schemas.microsoft.com/office/powerpoint/2010/main" val="61301176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50E42F35-629C-4556-AB24-7801ED4FB018}"/>
              </a:ext>
            </a:extLst>
          </p:cNvPr>
          <p:cNvSpPr/>
          <p:nvPr/>
        </p:nvSpPr>
        <p:spPr>
          <a:xfrm>
            <a:off x="331602" y="69532"/>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dirty="0">
                <a:solidFill>
                  <a:schemeClr val="tx2"/>
                </a:solidFill>
              </a:rPr>
              <a:t>施設選定</a:t>
            </a:r>
          </a:p>
        </p:txBody>
      </p:sp>
      <p:graphicFrame>
        <p:nvGraphicFramePr>
          <p:cNvPr id="5" name="表 4">
            <a:extLst>
              <a:ext uri="{FF2B5EF4-FFF2-40B4-BE49-F238E27FC236}">
                <a16:creationId xmlns:a16="http://schemas.microsoft.com/office/drawing/2014/main" id="{36788E83-350E-4A21-9AEE-C400F913B212}"/>
              </a:ext>
            </a:extLst>
          </p:cNvPr>
          <p:cNvGraphicFramePr>
            <a:graphicFrameLocks noGrp="1"/>
          </p:cNvGraphicFramePr>
          <p:nvPr>
            <p:extLst>
              <p:ext uri="{D42A27DB-BD31-4B8C-83A1-F6EECF244321}">
                <p14:modId xmlns:p14="http://schemas.microsoft.com/office/powerpoint/2010/main" val="1325011295"/>
              </p:ext>
            </p:extLst>
          </p:nvPr>
        </p:nvGraphicFramePr>
        <p:xfrm>
          <a:off x="335360" y="501583"/>
          <a:ext cx="10872018" cy="6311942"/>
        </p:xfrm>
        <a:graphic>
          <a:graphicData uri="http://schemas.openxmlformats.org/drawingml/2006/table">
            <a:tbl>
              <a:tblPr>
                <a:tableStyleId>{5C22544A-7EE6-4342-B048-85BDC9FD1C3A}</a:tableStyleId>
              </a:tblPr>
              <a:tblGrid>
                <a:gridCol w="2381947">
                  <a:extLst>
                    <a:ext uri="{9D8B030D-6E8A-4147-A177-3AD203B41FA5}">
                      <a16:colId xmlns:a16="http://schemas.microsoft.com/office/drawing/2014/main" val="400178519"/>
                    </a:ext>
                  </a:extLst>
                </a:gridCol>
                <a:gridCol w="8490071">
                  <a:extLst>
                    <a:ext uri="{9D8B030D-6E8A-4147-A177-3AD203B41FA5}">
                      <a16:colId xmlns:a16="http://schemas.microsoft.com/office/drawing/2014/main" val="2358744823"/>
                    </a:ext>
                  </a:extLst>
                </a:gridCol>
              </a:tblGrid>
              <a:tr h="1622706">
                <a:tc>
                  <a:txBody>
                    <a:bodyPr/>
                    <a:lstStyle/>
                    <a:p>
                      <a:pPr>
                        <a:lnSpc>
                          <a:spcPct val="130000"/>
                        </a:lnSpc>
                        <a:spcAft>
                          <a:spcPts val="600"/>
                        </a:spcAft>
                      </a:pPr>
                      <a:r>
                        <a:rPr kumimoji="1" lang="ja-JP" altLang="en-US" sz="1600" b="1" dirty="0">
                          <a:latin typeface="+mn-ea"/>
                          <a:ea typeface="+mn-ea"/>
                        </a:rPr>
                        <a:t>実施医療機関</a:t>
                      </a:r>
                    </a:p>
                  </a:txBody>
                  <a:tcPr marL="180000" marR="180000" marT="180000" marB="180000">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lvl="0" indent="-171450">
                        <a:buFont typeface="Arial" panose="020B0604020202020204" pitchFamily="34" charset="0"/>
                        <a:buChar char="•"/>
                      </a:pPr>
                      <a:r>
                        <a:rPr lang="ja-JP" altLang="en-US" sz="1200" b="0" i="0" u="none" strike="noStrike" noProof="0" dirty="0">
                          <a:solidFill>
                            <a:schemeClr val="tx1"/>
                          </a:solidFill>
                          <a:latin typeface="Segoe UI"/>
                        </a:rPr>
                        <a:t>訪問看護の</a:t>
                      </a:r>
                      <a:r>
                        <a:rPr lang="ja-JP" sz="1200" b="0" i="0" u="none" strike="noStrike" noProof="0" dirty="0">
                          <a:solidFill>
                            <a:schemeClr val="tx1"/>
                          </a:solidFill>
                          <a:latin typeface="Segoe UI"/>
                        </a:rPr>
                        <a:t>導入可否の検討</a:t>
                      </a:r>
                      <a:endParaRPr lang="en-US" altLang="ja-JP" sz="1200" dirty="0"/>
                    </a:p>
                    <a:p>
                      <a:pPr marL="742950" lvl="1" indent="-285750">
                        <a:buFont typeface="Wingdings" panose="05000000000000000000" pitchFamily="2" charset="2"/>
                        <a:buChar char="ü"/>
                      </a:pPr>
                      <a:r>
                        <a:rPr lang="ja-JP" sz="1200" b="0" i="0" u="none" strike="noStrike" noProof="0" dirty="0">
                          <a:solidFill>
                            <a:schemeClr val="tx1"/>
                          </a:solidFill>
                          <a:latin typeface="Segoe UI"/>
                        </a:rPr>
                        <a:t>他の</a:t>
                      </a:r>
                      <a:r>
                        <a:rPr lang="en-US" altLang="ja-JP" sz="1200" b="0" i="0" u="none" strike="noStrike" noProof="0" dirty="0">
                          <a:solidFill>
                            <a:schemeClr val="tx1"/>
                          </a:solidFill>
                          <a:latin typeface="Segoe UI"/>
                        </a:rPr>
                        <a:t>DCT</a:t>
                      </a:r>
                      <a:r>
                        <a:rPr lang="ja-JP" sz="1200" b="0" i="0" u="none" strike="noStrike" noProof="0" dirty="0">
                          <a:solidFill>
                            <a:schemeClr val="tx1"/>
                          </a:solidFill>
                          <a:latin typeface="Segoe UI"/>
                        </a:rPr>
                        <a:t>との</a:t>
                      </a:r>
                      <a:r>
                        <a:rPr lang="ja-JP" altLang="en-US" sz="1200" b="0" i="0" u="none" strike="noStrike" noProof="0" dirty="0">
                          <a:solidFill>
                            <a:schemeClr val="tx1"/>
                          </a:solidFill>
                          <a:latin typeface="Segoe UI"/>
                        </a:rPr>
                        <a:t>組み合わせがある場合、対応が可能か（</a:t>
                      </a:r>
                      <a:r>
                        <a:rPr lang="ja-JP" sz="1200" b="0" i="0" u="none" strike="noStrike" noProof="0" dirty="0">
                          <a:solidFill>
                            <a:schemeClr val="tx1"/>
                          </a:solidFill>
                          <a:latin typeface="Segoe UI"/>
                        </a:rPr>
                        <a:t>オンライン診療、</a:t>
                      </a:r>
                      <a:r>
                        <a:rPr lang="ja-JP" altLang="en-US" sz="1200" b="0" i="0" u="none" strike="noStrike" noProof="0" dirty="0">
                          <a:solidFill>
                            <a:schemeClr val="tx1"/>
                          </a:solidFill>
                          <a:latin typeface="Segoe UI"/>
                        </a:rPr>
                        <a:t>治験薬配送等）</a:t>
                      </a:r>
                      <a:endParaRPr lang="en-US" altLang="ja-JP" sz="1200" b="0" i="0" u="none" strike="noStrike" noProof="0" dirty="0">
                        <a:solidFill>
                          <a:schemeClr val="tx1"/>
                        </a:solidFill>
                        <a:latin typeface="Segoe UI"/>
                      </a:endParaRPr>
                    </a:p>
                    <a:p>
                      <a:pPr marL="742950" lvl="1" indent="-285750">
                        <a:buFont typeface="Wingdings" panose="05000000000000000000" pitchFamily="2" charset="2"/>
                        <a:buChar char="ü"/>
                      </a:pPr>
                      <a:r>
                        <a:rPr lang="en-US" altLang="ja-JP" sz="1200" b="0" i="0" u="none" strike="noStrike" noProof="0" dirty="0">
                          <a:solidFill>
                            <a:schemeClr val="tx1"/>
                          </a:solidFill>
                          <a:latin typeface="Segoe UI"/>
                        </a:rPr>
                        <a:t>DCT</a:t>
                      </a:r>
                      <a:r>
                        <a:rPr lang="ja-JP" altLang="en-US" sz="1200" b="0" i="0" u="none" strike="noStrike" noProof="0" dirty="0">
                          <a:solidFill>
                            <a:schemeClr val="tx1"/>
                          </a:solidFill>
                          <a:latin typeface="Segoe UI"/>
                        </a:rPr>
                        <a:t>を実施するにあたり現行の</a:t>
                      </a:r>
                      <a:r>
                        <a:rPr lang="en-US" altLang="ja-JP" sz="1200" b="0" i="0" u="none" strike="noStrike" noProof="0" dirty="0">
                          <a:solidFill>
                            <a:schemeClr val="tx1"/>
                          </a:solidFill>
                          <a:latin typeface="Segoe UI"/>
                        </a:rPr>
                        <a:t>SOP</a:t>
                      </a:r>
                      <a:r>
                        <a:rPr lang="ja-JP" altLang="en-US" sz="1200" b="0" i="0" u="none" strike="noStrike" noProof="0" dirty="0">
                          <a:solidFill>
                            <a:schemeClr val="tx1"/>
                          </a:solidFill>
                          <a:latin typeface="Segoe UI"/>
                        </a:rPr>
                        <a:t>で対応できるか</a:t>
                      </a:r>
                      <a:endParaRPr lang="en-US" altLang="ja-JP" sz="1200" b="0" i="0" u="none" strike="noStrike" noProof="0" dirty="0">
                        <a:solidFill>
                          <a:schemeClr val="tx1"/>
                        </a:solidFill>
                        <a:latin typeface="Segoe UI"/>
                      </a:endParaRPr>
                    </a:p>
                    <a:p>
                      <a:pPr marL="171450" lvl="0" indent="-171450">
                        <a:buFont typeface="Arial" panose="020B0604020202020204" pitchFamily="34" charset="0"/>
                        <a:buChar char="•"/>
                      </a:pPr>
                      <a:r>
                        <a:rPr lang="ja-JP" altLang="en-US" sz="1200" dirty="0"/>
                        <a:t>訪問看護ベンダー決定</a:t>
                      </a:r>
                      <a:endParaRPr lang="en-US" altLang="ja-JP" sz="1200" b="0" i="0" u="none" strike="noStrike" noProof="0" dirty="0">
                        <a:solidFill>
                          <a:schemeClr val="tx1"/>
                        </a:solidFill>
                        <a:latin typeface="Segoe UI"/>
                      </a:endParaRPr>
                    </a:p>
                    <a:p>
                      <a:pPr marL="742950" lvl="1" indent="-285750">
                        <a:buFont typeface="Wingdings" panose="05000000000000000000" pitchFamily="2" charset="2"/>
                        <a:buChar char="ü"/>
                      </a:pPr>
                      <a:r>
                        <a:rPr lang="ja-JP" altLang="en-US" sz="1200" dirty="0"/>
                        <a:t>実施医療機関で契約している訪問看護ベンダーを使用する場合、治験の実施要件を満たせるか</a:t>
                      </a:r>
                      <a:endParaRPr lang="en-US" altLang="ja-JP" sz="1200" dirty="0"/>
                    </a:p>
                    <a:p>
                      <a:pPr marL="742950" lvl="1" indent="-285750">
                        <a:buFont typeface="Wingdings" panose="05000000000000000000" pitchFamily="2" charset="2"/>
                        <a:buChar char="ü"/>
                      </a:pPr>
                      <a:r>
                        <a:rPr lang="ja-JP" altLang="en-US" sz="1200" dirty="0"/>
                        <a:t>治験依頼者から紹介される訪問看護ベンダーを使用する場合、受け入れが可能か</a:t>
                      </a:r>
                      <a:endParaRPr kumimoji="1" lang="en-US" altLang="ja-JP" sz="1200" dirty="0">
                        <a:solidFill>
                          <a:schemeClr val="dk1"/>
                        </a:solidFill>
                      </a:endParaRPr>
                    </a:p>
                    <a:p>
                      <a:pPr marL="742950" lvl="1" indent="-285750">
                        <a:buFont typeface="Wingdings" panose="05000000000000000000" pitchFamily="2" charset="2"/>
                        <a:buChar char="ü"/>
                      </a:pPr>
                      <a:r>
                        <a:rPr kumimoji="1" lang="ja-JP" altLang="en-US" sz="1200" dirty="0">
                          <a:solidFill>
                            <a:schemeClr val="tx1"/>
                          </a:solidFill>
                        </a:rPr>
                        <a:t>訪問看護で実施する内容のすり合わせ</a:t>
                      </a:r>
                      <a:r>
                        <a:rPr kumimoji="1" lang="ja-JP" altLang="en-US" sz="1200" dirty="0">
                          <a:solidFill>
                            <a:schemeClr val="tx1"/>
                          </a:solidFill>
                          <a:latin typeface="+mn-lt"/>
                          <a:ea typeface="+mn-ea"/>
                        </a:rPr>
                        <a:t>（治験実施計画書に沿っていつ何を実施するのか）</a:t>
                      </a:r>
                      <a:endParaRPr lang="en-US" altLang="ja-JP" sz="1200" dirty="0">
                        <a:solidFill>
                          <a:schemeClr val="tx1"/>
                        </a:solidFill>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3083922485"/>
                  </a:ext>
                </a:extLst>
              </a:tr>
              <a:tr h="2132462">
                <a:tc>
                  <a:txBody>
                    <a:bodyPr/>
                    <a:lstStyle/>
                    <a:p>
                      <a:pPr lvl="0">
                        <a:lnSpc>
                          <a:spcPct val="130000"/>
                        </a:lnSpc>
                        <a:spcAft>
                          <a:spcPts val="600"/>
                        </a:spcAft>
                        <a:buNone/>
                      </a:pPr>
                      <a:r>
                        <a:rPr lang="ja-JP" altLang="en-US" sz="1600" b="1" i="0" u="none" strike="noStrike" noProof="0" dirty="0">
                          <a:latin typeface="+mn-lt"/>
                          <a:ea typeface="+mn-ea"/>
                        </a:rPr>
                        <a:t>訪</a:t>
                      </a:r>
                      <a:r>
                        <a:rPr lang="ja-JP" altLang="ja-JP" sz="1600" b="1" i="0" u="none" strike="noStrike" noProof="0" dirty="0">
                          <a:latin typeface="+mn-lt"/>
                          <a:ea typeface="+mn-ea"/>
                        </a:rPr>
                        <a:t>問</a:t>
                      </a:r>
                      <a:r>
                        <a:rPr lang="ja-JP" altLang="en-US" sz="1600" b="1" i="0" u="none" strike="noStrike" noProof="0" dirty="0">
                          <a:latin typeface="+mn-lt"/>
                          <a:ea typeface="+mn-ea"/>
                        </a:rPr>
                        <a:t>看護ベンダー</a:t>
                      </a:r>
                      <a:endParaRPr lang="en-US" altLang="ja-JP" sz="1600" b="1" i="0" u="none" strike="noStrike" noProof="0" dirty="0">
                        <a:latin typeface="+mn-lt"/>
                        <a:ea typeface="+mn-ea"/>
                      </a:endParaRPr>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200" dirty="0">
                          <a:solidFill>
                            <a:schemeClr val="tx1"/>
                          </a:solidFill>
                        </a:rPr>
                        <a:t>実施医療機関への訪問看護導入説明</a:t>
                      </a:r>
                      <a:endParaRPr kumimoji="1" lang="en-US" altLang="ja-JP" sz="1200" dirty="0">
                        <a:solidFill>
                          <a:schemeClr val="tx1"/>
                        </a:solidFill>
                      </a:endParaRPr>
                    </a:p>
                    <a:p>
                      <a:pPr marL="628650" marR="0" lvl="1" indent="-171450" algn="l" defTabSz="9144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kumimoji="1" lang="ja-JP" altLang="en-US" sz="1200" dirty="0">
                          <a:solidFill>
                            <a:schemeClr val="tx1"/>
                          </a:solidFill>
                        </a:rPr>
                        <a:t>訪問看護ベンダー</a:t>
                      </a:r>
                      <a:r>
                        <a:rPr kumimoji="1" lang="en-US" altLang="ja-JP" sz="1200" dirty="0">
                          <a:solidFill>
                            <a:schemeClr val="tx1"/>
                          </a:solidFill>
                        </a:rPr>
                        <a:t>/</a:t>
                      </a:r>
                      <a:r>
                        <a:rPr kumimoji="1" lang="ja-JP" altLang="en-US" sz="1200" dirty="0">
                          <a:solidFill>
                            <a:schemeClr val="tx1"/>
                          </a:solidFill>
                        </a:rPr>
                        <a:t>訪問看護ステーション、もしくは治験依頼者から実施医療機関に説明の場を設ける</a:t>
                      </a:r>
                      <a:endParaRPr kumimoji="1" lang="en-US" altLang="ja-JP" sz="1200" dirty="0">
                        <a:solidFill>
                          <a:schemeClr val="tx1"/>
                        </a:solidFill>
                      </a:endParaRPr>
                    </a:p>
                    <a:p>
                      <a:pPr marL="171450" lvl="0" indent="-171450">
                        <a:lnSpc>
                          <a:spcPct val="100000"/>
                        </a:lnSpc>
                        <a:spcAft>
                          <a:spcPts val="600"/>
                        </a:spcAft>
                        <a:buFont typeface="Arial" panose="020B0604020202020204" pitchFamily="34" charset="0"/>
                        <a:buChar char="•"/>
                      </a:pPr>
                      <a:r>
                        <a:rPr lang="ja-JP" altLang="en-US" sz="1200" b="0" i="0" u="none" strike="noStrike" noProof="0" dirty="0">
                          <a:solidFill>
                            <a:schemeClr val="tx1"/>
                          </a:solidFill>
                        </a:rPr>
                        <a:t>実施医療機関向けの訪問看護の手順書作成・提供</a:t>
                      </a:r>
                      <a:r>
                        <a:rPr lang="en-US" altLang="ja-JP" sz="1200" b="0" i="0" u="none" strike="noStrike" noProof="0" dirty="0">
                          <a:solidFill>
                            <a:schemeClr val="tx1"/>
                          </a:solidFill>
                        </a:rPr>
                        <a:t>(</a:t>
                      </a:r>
                      <a:r>
                        <a:rPr lang="ja-JP" altLang="en-US" sz="1200" b="0" i="0" u="none" strike="noStrike" noProof="0" dirty="0">
                          <a:solidFill>
                            <a:schemeClr val="tx1"/>
                          </a:solidFill>
                        </a:rPr>
                        <a:t>必要時</a:t>
                      </a:r>
                      <a:r>
                        <a:rPr lang="en-US" altLang="ja-JP" sz="1200" b="0" i="0" u="none" strike="noStrike" noProof="0" dirty="0">
                          <a:solidFill>
                            <a:schemeClr val="tx1"/>
                          </a:solidFill>
                        </a:rPr>
                        <a:t>)​</a:t>
                      </a:r>
                    </a:p>
                    <a:p>
                      <a:pPr marL="628650" lvl="1" indent="-171450">
                        <a:lnSpc>
                          <a:spcPct val="100000"/>
                        </a:lnSpc>
                        <a:spcAft>
                          <a:spcPts val="600"/>
                        </a:spcAft>
                        <a:buFont typeface="Wingdings" panose="05000000000000000000" pitchFamily="2" charset="2"/>
                        <a:buChar char="ü"/>
                      </a:pPr>
                      <a:r>
                        <a:rPr lang="ja-JP" altLang="en-US" sz="1200" b="0" i="0" u="none" strike="noStrike" noProof="0" dirty="0">
                          <a:solidFill>
                            <a:schemeClr val="tx1"/>
                          </a:solidFill>
                        </a:rPr>
                        <a:t>実施</a:t>
                      </a:r>
                      <a:r>
                        <a:rPr lang="ja-JP" altLang="ja-JP" sz="1200" b="0" i="0" u="none" strike="noStrike" noProof="0" dirty="0">
                          <a:solidFill>
                            <a:schemeClr val="tx1"/>
                          </a:solidFill>
                        </a:rPr>
                        <a:t>医療機関に</a:t>
                      </a:r>
                      <a:r>
                        <a:rPr lang="en-US" altLang="ja-JP" sz="1200" b="0" i="0" u="none" strike="noStrike" noProof="0" dirty="0">
                          <a:solidFill>
                            <a:schemeClr val="tx1"/>
                          </a:solidFill>
                        </a:rPr>
                        <a:t>SOP</a:t>
                      </a:r>
                      <a:r>
                        <a:rPr lang="ja-JP" altLang="ja-JP" sz="1200" b="0" i="0" u="none" strike="noStrike" noProof="0" dirty="0">
                          <a:solidFill>
                            <a:schemeClr val="tx1"/>
                          </a:solidFill>
                        </a:rPr>
                        <a:t>がない場合</a:t>
                      </a:r>
                      <a:r>
                        <a:rPr lang="ja-JP" altLang="en-US" sz="1200" b="0" i="0" u="none" strike="noStrike" noProof="0" dirty="0">
                          <a:solidFill>
                            <a:schemeClr val="tx1"/>
                          </a:solidFill>
                        </a:rPr>
                        <a:t>、</a:t>
                      </a:r>
                      <a:r>
                        <a:rPr lang="ja-JP" altLang="ja-JP" sz="1200" b="0" i="0" u="none" strike="noStrike" noProof="0" dirty="0">
                          <a:solidFill>
                            <a:schemeClr val="tx1"/>
                          </a:solidFill>
                        </a:rPr>
                        <a:t>作成</a:t>
                      </a:r>
                      <a:r>
                        <a:rPr lang="ja-JP" altLang="en-US" sz="1200" b="0" i="0" u="none" strike="noStrike" noProof="0" dirty="0">
                          <a:solidFill>
                            <a:schemeClr val="tx1"/>
                          </a:solidFill>
                        </a:rPr>
                        <a:t>のサポ</a:t>
                      </a:r>
                      <a:r>
                        <a:rPr lang="ja-JP" altLang="ja-JP" sz="1200" b="0" i="0" u="none" strike="noStrike" noProof="0" dirty="0">
                          <a:solidFill>
                            <a:schemeClr val="tx1"/>
                          </a:solidFill>
                        </a:rPr>
                        <a:t>ート</a:t>
                      </a:r>
                      <a:r>
                        <a:rPr lang="ja-JP" altLang="en-US" sz="1200" b="0" i="0" u="none" strike="noStrike" noProof="0" dirty="0">
                          <a:solidFill>
                            <a:schemeClr val="tx1"/>
                          </a:solidFill>
                        </a:rPr>
                        <a:t>を実施</a:t>
                      </a:r>
                      <a:endParaRPr lang="ja-JP" altLang="en-US" sz="1200" dirty="0">
                        <a:solidFill>
                          <a:schemeClr val="tx1"/>
                        </a:solidFill>
                        <a:latin typeface="+mn-ea"/>
                        <a:ea typeface="+mn-ea"/>
                      </a:endParaRPr>
                    </a:p>
                    <a:p>
                      <a:pPr marL="171450" lvl="0" indent="-171450">
                        <a:lnSpc>
                          <a:spcPct val="100000"/>
                        </a:lnSpc>
                        <a:spcAft>
                          <a:spcPts val="600"/>
                        </a:spcAft>
                        <a:buFont typeface="Arial" panose="020B0604020202020204" pitchFamily="34" charset="0"/>
                        <a:buChar char="•"/>
                      </a:pPr>
                      <a:r>
                        <a:rPr lang="ja-JP" altLang="en-US" sz="1200" dirty="0">
                          <a:solidFill>
                            <a:schemeClr val="tx1"/>
                          </a:solidFill>
                          <a:latin typeface="+mn-ea"/>
                          <a:ea typeface="+mn-ea"/>
                        </a:rPr>
                        <a:t>試験固有の訪問看護手順・必要資材・医療機器の調達方法の確認</a:t>
                      </a:r>
                      <a:endParaRPr lang="en-US" altLang="ja-JP" sz="1200" dirty="0">
                        <a:solidFill>
                          <a:schemeClr val="tx1"/>
                        </a:solidFill>
                        <a:latin typeface="+mn-ea"/>
                        <a:ea typeface="+mn-ea"/>
                      </a:endParaRPr>
                    </a:p>
                    <a:p>
                      <a:pPr marL="628650" lvl="1" indent="-171450">
                        <a:lnSpc>
                          <a:spcPct val="100000"/>
                        </a:lnSpc>
                        <a:spcAft>
                          <a:spcPts val="600"/>
                        </a:spcAft>
                        <a:buFont typeface="Wingdings" panose="05000000000000000000" pitchFamily="2" charset="2"/>
                        <a:buChar char="ü"/>
                      </a:pPr>
                      <a:r>
                        <a:rPr lang="ja-JP" altLang="en-US" sz="1200" dirty="0">
                          <a:solidFill>
                            <a:schemeClr val="tx1"/>
                          </a:solidFill>
                          <a:latin typeface="+mn-ea"/>
                          <a:ea typeface="+mn-ea"/>
                        </a:rPr>
                        <a:t>誰が用意するか、治験用の物品</a:t>
                      </a:r>
                      <a:r>
                        <a:rPr lang="en-US" altLang="ja-JP" sz="1200" dirty="0">
                          <a:solidFill>
                            <a:schemeClr val="tx1"/>
                          </a:solidFill>
                          <a:latin typeface="+mn-ea"/>
                          <a:ea typeface="+mn-ea"/>
                        </a:rPr>
                        <a:t>(</a:t>
                      </a:r>
                      <a:r>
                        <a:rPr lang="ja-JP" altLang="en-US" sz="1200" dirty="0">
                          <a:solidFill>
                            <a:schemeClr val="tx1"/>
                          </a:solidFill>
                          <a:latin typeface="+mn-ea"/>
                          <a:ea typeface="+mn-ea"/>
                        </a:rPr>
                        <a:t>校正の必要な測定機器など</a:t>
                      </a:r>
                      <a:r>
                        <a:rPr lang="en-US" altLang="ja-JP" sz="1200" dirty="0">
                          <a:solidFill>
                            <a:schemeClr val="tx1"/>
                          </a:solidFill>
                          <a:latin typeface="+mn-ea"/>
                          <a:ea typeface="+mn-ea"/>
                        </a:rPr>
                        <a:t>)</a:t>
                      </a:r>
                      <a:r>
                        <a:rPr lang="ja-JP" altLang="en-US" sz="1200" dirty="0">
                          <a:solidFill>
                            <a:schemeClr val="tx1"/>
                          </a:solidFill>
                          <a:latin typeface="+mn-ea"/>
                          <a:ea typeface="+mn-ea"/>
                        </a:rPr>
                        <a:t>の提供が必要か確認</a:t>
                      </a:r>
                    </a:p>
                    <a:p>
                      <a:pPr marL="628650" lvl="1" indent="-171450">
                        <a:lnSpc>
                          <a:spcPct val="100000"/>
                        </a:lnSpc>
                        <a:spcAft>
                          <a:spcPts val="600"/>
                        </a:spcAft>
                        <a:buFont typeface="Wingdings" panose="05000000000000000000" pitchFamily="2" charset="2"/>
                        <a:buChar char="ü"/>
                      </a:pPr>
                      <a:r>
                        <a:rPr lang="ja-JP" altLang="en-US" sz="1200" dirty="0">
                          <a:solidFill>
                            <a:schemeClr val="tx1"/>
                          </a:solidFill>
                          <a:latin typeface="+mn-ea"/>
                          <a:ea typeface="+mn-ea"/>
                        </a:rPr>
                        <a:t>プロトコルで訪問看護が規定されている場合、日本で実施出来ないものが無いか特定し、依頼者と協議する</a:t>
                      </a: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3748838847"/>
                  </a:ext>
                </a:extLst>
              </a:tr>
              <a:tr h="2318157">
                <a:tc>
                  <a:txBody>
                    <a:bodyPr/>
                    <a:lstStyle/>
                    <a:p>
                      <a:pPr marL="0" marR="0" lvl="0" indent="0" algn="l" defTabSz="914400" rtl="0" eaLnBrk="1" fontAlgn="auto" latinLnBrk="0" hangingPunct="1">
                        <a:lnSpc>
                          <a:spcPct val="130000"/>
                        </a:lnSpc>
                        <a:spcBef>
                          <a:spcPts val="0"/>
                        </a:spcBef>
                        <a:spcAft>
                          <a:spcPts val="600"/>
                        </a:spcAft>
                        <a:buClrTx/>
                        <a:buSzTx/>
                        <a:buFontTx/>
                        <a:buNone/>
                        <a:tabLst/>
                        <a:defRPr/>
                      </a:pPr>
                      <a:r>
                        <a:rPr kumimoji="1" lang="ja-JP" altLang="en-US" sz="1600" b="1" dirty="0">
                          <a:latin typeface="+mn-ea"/>
                          <a:ea typeface="+mn-ea"/>
                        </a:rPr>
                        <a:t>治験依頼者</a:t>
                      </a:r>
                    </a:p>
                    <a:p>
                      <a:pPr lvl="0">
                        <a:lnSpc>
                          <a:spcPct val="130000"/>
                        </a:lnSpc>
                        <a:spcAft>
                          <a:spcPts val="600"/>
                        </a:spcAft>
                        <a:buNone/>
                      </a:pPr>
                      <a:endParaRPr kumimoji="1" lang="en-US" altLang="ja-JP" sz="1600" b="1" dirty="0">
                        <a:latin typeface="+mn-ea"/>
                        <a:ea typeface="+mn-ea"/>
                      </a:endParaRPr>
                    </a:p>
                    <a:p>
                      <a:pPr lvl="0">
                        <a:lnSpc>
                          <a:spcPct val="130000"/>
                        </a:lnSpc>
                        <a:spcAft>
                          <a:spcPts val="600"/>
                        </a:spcAft>
                        <a:buNone/>
                      </a:pPr>
                      <a:endParaRPr lang="en-US" altLang="ja-JP" sz="1600" b="1" dirty="0">
                        <a:latin typeface="+mn-ea"/>
                        <a:ea typeface="+mn-ea"/>
                      </a:endParaRPr>
                    </a:p>
                    <a:p>
                      <a:pPr lvl="0">
                        <a:lnSpc>
                          <a:spcPct val="130000"/>
                        </a:lnSpc>
                        <a:spcAft>
                          <a:spcPts val="600"/>
                        </a:spcAft>
                        <a:buNone/>
                      </a:pPr>
                      <a:endParaRPr lang="en-US" altLang="ja-JP" sz="1600" b="1" dirty="0">
                        <a:latin typeface="+mn-ea"/>
                        <a:ea typeface="+mn-ea"/>
                      </a:endParaRPr>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lvl="0" indent="-171450">
                        <a:lnSpc>
                          <a:spcPct val="100000"/>
                        </a:lnSpc>
                        <a:spcAft>
                          <a:spcPts val="600"/>
                        </a:spcAft>
                        <a:buFont typeface="Arial" panose="020B0604020202020204" pitchFamily="34" charset="0"/>
                        <a:buChar char="•"/>
                      </a:pPr>
                      <a:r>
                        <a:rPr lang="ja-JP" altLang="en-US" sz="1200" dirty="0">
                          <a:solidFill>
                            <a:schemeClr val="tx1"/>
                          </a:solidFill>
                          <a:latin typeface="+mn-ea"/>
                          <a:ea typeface="+mn-ea"/>
                        </a:rPr>
                        <a:t>機構相談の要否</a:t>
                      </a:r>
                      <a:r>
                        <a:rPr lang="en-US" altLang="ja-JP" sz="1200" dirty="0">
                          <a:solidFill>
                            <a:schemeClr val="tx1"/>
                          </a:solidFill>
                          <a:latin typeface="+mn-ea"/>
                          <a:ea typeface="+mn-ea"/>
                        </a:rPr>
                        <a:t>(</a:t>
                      </a:r>
                      <a:r>
                        <a:rPr lang="ja-JP" altLang="en-US" sz="1200" dirty="0">
                          <a:solidFill>
                            <a:schemeClr val="tx1"/>
                          </a:solidFill>
                          <a:latin typeface="+mn-ea"/>
                          <a:ea typeface="+mn-ea"/>
                        </a:rPr>
                        <a:t>必要時</a:t>
                      </a:r>
                      <a:r>
                        <a:rPr lang="en-US" altLang="ja-JP" sz="1200" dirty="0">
                          <a:solidFill>
                            <a:schemeClr val="tx1"/>
                          </a:solidFill>
                          <a:latin typeface="+mn-ea"/>
                          <a:ea typeface="+mn-ea"/>
                        </a:rPr>
                        <a:t>)</a:t>
                      </a:r>
                    </a:p>
                    <a:p>
                      <a:pPr marL="628650" marR="0" lvl="1" indent="-171450" algn="l" defTabSz="9144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lang="ja-JP" altLang="en-US" sz="1200" dirty="0">
                          <a:solidFill>
                            <a:schemeClr val="tx1"/>
                          </a:solidFill>
                          <a:latin typeface="+mn-ea"/>
                          <a:ea typeface="+mn-ea"/>
                        </a:rPr>
                        <a:t>プロトコルで訪問看護が規定されている内容について、日本で実施ができないものがないか協議、特定</a:t>
                      </a:r>
                      <a:endParaRPr lang="en-US" altLang="ja-JP" sz="1200" dirty="0">
                        <a:solidFill>
                          <a:schemeClr val="tx1"/>
                        </a:solidFill>
                        <a:latin typeface="+mn-ea"/>
                        <a:ea typeface="+mn-ea"/>
                      </a:endParaRPr>
                    </a:p>
                    <a:p>
                      <a:pPr marL="171450" indent="-171450">
                        <a:lnSpc>
                          <a:spcPct val="100000"/>
                        </a:lnSpc>
                        <a:spcAft>
                          <a:spcPts val="600"/>
                        </a:spcAft>
                        <a:buFont typeface="Arial" panose="020B0604020202020204" pitchFamily="34" charset="0"/>
                        <a:buChar char="•"/>
                      </a:pPr>
                      <a:r>
                        <a:rPr lang="ja-JP" altLang="en-US" sz="1200" dirty="0">
                          <a:solidFill>
                            <a:schemeClr val="tx1"/>
                          </a:solidFill>
                          <a:latin typeface="+mn-ea"/>
                          <a:ea typeface="+mn-ea"/>
                        </a:rPr>
                        <a:t>治験届</a:t>
                      </a:r>
                      <a:endParaRPr lang="en-US" altLang="ja-JP" sz="1200" dirty="0">
                        <a:solidFill>
                          <a:schemeClr val="tx1"/>
                        </a:solidFill>
                        <a:latin typeface="+mn-ea"/>
                        <a:ea typeface="+mn-ea"/>
                      </a:endParaRPr>
                    </a:p>
                    <a:p>
                      <a:pPr marL="628650" lvl="1" indent="-171450">
                        <a:lnSpc>
                          <a:spcPct val="100000"/>
                        </a:lnSpc>
                        <a:spcAft>
                          <a:spcPts val="600"/>
                        </a:spcAft>
                        <a:buFont typeface="Wingdings" panose="05000000000000000000" pitchFamily="2" charset="2"/>
                        <a:buChar char="ü"/>
                      </a:pPr>
                      <a:r>
                        <a:rPr lang="ja-JP" altLang="en-US" sz="1200" dirty="0">
                          <a:solidFill>
                            <a:schemeClr val="tx1"/>
                          </a:solidFill>
                          <a:latin typeface="+mn-ea"/>
                          <a:ea typeface="+mn-ea"/>
                          <a:cs typeface="+mj-ea"/>
                        </a:rPr>
                        <a:t>訪問看護の</a:t>
                      </a:r>
                      <a:r>
                        <a:rPr lang="ja-JP" altLang="en-US" sz="1200" dirty="0">
                          <a:solidFill>
                            <a:schemeClr val="tx1"/>
                          </a:solidFill>
                          <a:cs typeface="+mj-ea"/>
                        </a:rPr>
                        <a:t>ローカルベンダー、訪問看護ステーション</a:t>
                      </a:r>
                      <a:endParaRPr lang="ja-JP" altLang="en-US" sz="1200" dirty="0">
                        <a:solidFill>
                          <a:schemeClr val="tx1"/>
                        </a:solidFill>
                        <a:latin typeface="+mn-ea"/>
                        <a:ea typeface="+mn-ea"/>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200" dirty="0">
                          <a:latin typeface="+mn-ea"/>
                        </a:rPr>
                        <a:t>予算・費用確認</a:t>
                      </a:r>
                      <a:endParaRPr kumimoji="1" lang="en-US" altLang="ja-JP" sz="1200" dirty="0">
                        <a:latin typeface="+mn-ea"/>
                      </a:endParaRPr>
                    </a:p>
                    <a:p>
                      <a:pPr marL="628650" marR="0" lvl="1" indent="-171450" algn="l" defTabSz="9144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lang="ja-JP" altLang="en-US" sz="1200" dirty="0">
                          <a:solidFill>
                            <a:schemeClr val="tx1"/>
                          </a:solidFill>
                        </a:rPr>
                        <a:t>訪問看護契約に伴う費用確認、支払方法の検討</a:t>
                      </a:r>
                      <a:endParaRPr lang="en-US" altLang="ja-JP" sz="1200" dirty="0">
                        <a:solidFill>
                          <a:srgbClr val="000000"/>
                        </a:solidFill>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200" dirty="0">
                          <a:latin typeface="+mn-ea"/>
                        </a:rPr>
                        <a:t>実装するまでの期間の見積もり</a:t>
                      </a:r>
                    </a:p>
                    <a:p>
                      <a:pPr marL="628650" lvl="1" indent="-171450">
                        <a:lnSpc>
                          <a:spcPct val="100000"/>
                        </a:lnSpc>
                        <a:spcAft>
                          <a:spcPts val="600"/>
                        </a:spcAft>
                        <a:buFont typeface="Wingdings" panose="05000000000000000000" pitchFamily="2" charset="2"/>
                        <a:buChar char="ü"/>
                      </a:pPr>
                      <a:r>
                        <a:rPr lang="ja-JP" altLang="en-US" sz="1200" dirty="0">
                          <a:solidFill>
                            <a:schemeClr val="tx1"/>
                          </a:solidFill>
                        </a:rPr>
                        <a:t>訪問看護の受け入れ態勢を構築いただくまでの期間、患者特定から訪問看護実施までに想定される期間の見積もりを実施</a:t>
                      </a:r>
                      <a:endParaRPr lang="en-US" altLang="ja-JP" sz="1200" dirty="0">
                        <a:solidFill>
                          <a:schemeClr val="tx1"/>
                        </a:solidFill>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extLst>
                  <a:ext uri="{0D108BD9-81ED-4DB2-BD59-A6C34878D82A}">
                    <a16:rowId xmlns:a16="http://schemas.microsoft.com/office/drawing/2014/main" val="734494485"/>
                  </a:ext>
                </a:extLst>
              </a:tr>
            </a:tbl>
          </a:graphicData>
        </a:graphic>
      </p:graphicFrame>
      <p:sp>
        <p:nvSpPr>
          <p:cNvPr id="3" name="フッター プレースホルダー 2">
            <a:extLst>
              <a:ext uri="{FF2B5EF4-FFF2-40B4-BE49-F238E27FC236}">
                <a16:creationId xmlns:a16="http://schemas.microsoft.com/office/drawing/2014/main" id="{6F0CDE06-9A0C-4FFE-805B-6671CBD7D80A}"/>
              </a:ext>
            </a:extLst>
          </p:cNvPr>
          <p:cNvSpPr>
            <a:spLocks noGrp="1"/>
          </p:cNvSpPr>
          <p:nvPr>
            <p:ph type="ftr" sz="quarter" idx="25"/>
          </p:nvPr>
        </p:nvSpPr>
        <p:spPr/>
        <p:txBody>
          <a:body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r>
              <a:rPr kumimoji="1" lang="en-US" altLang="ja-JP" dirty="0"/>
              <a:t>(All reserved by EFPIA)</a:t>
            </a:r>
            <a:endParaRPr kumimoji="1" lang="ja-JP" altLang="en-US" dirty="0"/>
          </a:p>
        </p:txBody>
      </p:sp>
    </p:spTree>
    <p:extLst>
      <p:ext uri="{BB962C8B-B14F-4D97-AF65-F5344CB8AC3E}">
        <p14:creationId xmlns:p14="http://schemas.microsoft.com/office/powerpoint/2010/main" val="67118148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9C8C9EDC-FE19-486A-9C89-1A3D5F691AFE}"/>
              </a:ext>
            </a:extLst>
          </p:cNvPr>
          <p:cNvSpPr>
            <a:spLocks noGrp="1"/>
          </p:cNvSpPr>
          <p:nvPr>
            <p:ph type="body" sz="quarter" idx="13"/>
          </p:nvPr>
        </p:nvSpPr>
        <p:spPr/>
        <p:txBody>
          <a:bodyPr/>
          <a:lstStyle/>
          <a:p>
            <a:endParaRPr lang="ja-JP" altLang="en-US"/>
          </a:p>
        </p:txBody>
      </p:sp>
      <p:graphicFrame>
        <p:nvGraphicFramePr>
          <p:cNvPr id="5" name="表 4">
            <a:extLst>
              <a:ext uri="{FF2B5EF4-FFF2-40B4-BE49-F238E27FC236}">
                <a16:creationId xmlns:a16="http://schemas.microsoft.com/office/drawing/2014/main" id="{36788E83-350E-4A21-9AEE-C400F913B212}"/>
              </a:ext>
            </a:extLst>
          </p:cNvPr>
          <p:cNvGraphicFramePr>
            <a:graphicFrameLocks noGrp="1"/>
          </p:cNvGraphicFramePr>
          <p:nvPr>
            <p:extLst>
              <p:ext uri="{D42A27DB-BD31-4B8C-83A1-F6EECF244321}">
                <p14:modId xmlns:p14="http://schemas.microsoft.com/office/powerpoint/2010/main" val="3976111313"/>
              </p:ext>
            </p:extLst>
          </p:nvPr>
        </p:nvGraphicFramePr>
        <p:xfrm>
          <a:off x="257309" y="372522"/>
          <a:ext cx="11859208" cy="6424160"/>
        </p:xfrm>
        <a:graphic>
          <a:graphicData uri="http://schemas.openxmlformats.org/drawingml/2006/table">
            <a:tbl>
              <a:tblPr>
                <a:tableStyleId>{5C22544A-7EE6-4342-B048-85BDC9FD1C3A}</a:tableStyleId>
              </a:tblPr>
              <a:tblGrid>
                <a:gridCol w="2018792">
                  <a:extLst>
                    <a:ext uri="{9D8B030D-6E8A-4147-A177-3AD203B41FA5}">
                      <a16:colId xmlns:a16="http://schemas.microsoft.com/office/drawing/2014/main" val="400178519"/>
                    </a:ext>
                  </a:extLst>
                </a:gridCol>
                <a:gridCol w="9840416">
                  <a:extLst>
                    <a:ext uri="{9D8B030D-6E8A-4147-A177-3AD203B41FA5}">
                      <a16:colId xmlns:a16="http://schemas.microsoft.com/office/drawing/2014/main" val="2358744823"/>
                    </a:ext>
                  </a:extLst>
                </a:gridCol>
              </a:tblGrid>
              <a:tr h="4205944">
                <a:tc>
                  <a:txBody>
                    <a:bodyPr/>
                    <a:lstStyle/>
                    <a:p>
                      <a:pPr>
                        <a:lnSpc>
                          <a:spcPct val="130000"/>
                        </a:lnSpc>
                        <a:spcAft>
                          <a:spcPts val="600"/>
                        </a:spcAft>
                      </a:pPr>
                      <a:r>
                        <a:rPr kumimoji="1" lang="ja-JP" altLang="en-US" sz="1400" b="1" dirty="0">
                          <a:latin typeface="+mn-ea"/>
                          <a:ea typeface="+mn-ea"/>
                        </a:rPr>
                        <a:t>実施医療機関</a:t>
                      </a:r>
                    </a:p>
                  </a:txBody>
                  <a:tcPr marL="180000" marR="180000" marT="180000" marB="180000">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285750" lvl="0" indent="-285750">
                        <a:lnSpc>
                          <a:spcPts val="1600"/>
                        </a:lnSpc>
                        <a:spcBef>
                          <a:spcPts val="0"/>
                        </a:spcBef>
                        <a:spcAft>
                          <a:spcPts val="0"/>
                        </a:spcAft>
                        <a:buClr>
                          <a:srgbClr val="4D4D4D"/>
                        </a:buClr>
                        <a:buFont typeface="Arial,Sans-Serif" panose="020B0604020202020204" pitchFamily="34" charset="0"/>
                        <a:buChar char="•"/>
                      </a:pPr>
                      <a:r>
                        <a:rPr lang="ja-JP" altLang="en-US" sz="1200" b="0" i="0" u="none" strike="noStrike" noProof="0" dirty="0">
                          <a:solidFill>
                            <a:schemeClr val="tx1"/>
                          </a:solidFill>
                          <a:latin typeface="+mn-lt"/>
                        </a:rPr>
                        <a:t>訪問看護師の</a:t>
                      </a:r>
                      <a:r>
                        <a:rPr lang="en-US" altLang="ja-JP" sz="1200" b="0" i="0" u="none" strike="noStrike" noProof="0" dirty="0">
                          <a:solidFill>
                            <a:schemeClr val="tx1"/>
                          </a:solidFill>
                          <a:latin typeface="+mn-lt"/>
                        </a:rPr>
                        <a:t>Delegation log/</a:t>
                      </a:r>
                      <a:r>
                        <a:rPr lang="ja-JP" altLang="en-US" sz="1200" b="0" i="0" u="none" strike="noStrike" noProof="0" dirty="0">
                          <a:solidFill>
                            <a:schemeClr val="tx1"/>
                          </a:solidFill>
                          <a:latin typeface="+mn-lt"/>
                        </a:rPr>
                        <a:t>協力者リスト等 </a:t>
                      </a:r>
                      <a:r>
                        <a:rPr lang="ja-JP" sz="1200" b="0" i="0" u="none" strike="noStrike" noProof="0" dirty="0">
                          <a:solidFill>
                            <a:schemeClr val="tx1"/>
                          </a:solidFill>
                          <a:latin typeface="Segoe UI"/>
                        </a:rPr>
                        <a:t>関連書類の作成・準備</a:t>
                      </a:r>
                      <a:endParaRPr lang="en-US" altLang="ja-JP" sz="1200" b="0" i="0" u="none" strike="noStrike" noProof="0" dirty="0">
                        <a:latin typeface="Segoe UI"/>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sz="1200" b="0" i="0" u="none" strike="noStrike" noProof="0" dirty="0">
                          <a:solidFill>
                            <a:schemeClr val="tx1"/>
                          </a:solidFill>
                          <a:latin typeface="Segoe UI"/>
                        </a:rPr>
                        <a:t>訪問看護師向けのベンダーアカウント発行（トレーニングポータル、</a:t>
                      </a:r>
                      <a:r>
                        <a:rPr lang="en-US" altLang="ja-JP" sz="1200" b="0" i="0" u="none" strike="noStrike" noProof="0" dirty="0">
                          <a:solidFill>
                            <a:schemeClr val="tx1"/>
                          </a:solidFill>
                          <a:latin typeface="Segoe UI"/>
                        </a:rPr>
                        <a:t>ePRO</a:t>
                      </a:r>
                      <a:r>
                        <a:rPr lang="ja-JP" sz="1200" b="0" i="0" u="none" strike="noStrike" noProof="0" dirty="0">
                          <a:solidFill>
                            <a:schemeClr val="tx1"/>
                          </a:solidFill>
                          <a:latin typeface="Segoe UI"/>
                        </a:rPr>
                        <a:t>、</a:t>
                      </a:r>
                      <a:r>
                        <a:rPr lang="en-US" altLang="ja-JP" sz="1200" b="0" i="0" u="none" strike="noStrike" noProof="0" dirty="0">
                          <a:solidFill>
                            <a:schemeClr val="tx1"/>
                          </a:solidFill>
                          <a:latin typeface="Segoe UI"/>
                        </a:rPr>
                        <a:t> </a:t>
                      </a:r>
                      <a:r>
                        <a:rPr lang="ja-JP" sz="1200" b="0" i="0" u="none" strike="noStrike" noProof="0" dirty="0">
                          <a:solidFill>
                            <a:schemeClr val="tx1"/>
                          </a:solidFill>
                          <a:latin typeface="Segoe UI"/>
                        </a:rPr>
                        <a:t>オンライン診療</a:t>
                      </a:r>
                      <a:r>
                        <a:rPr lang="ja-JP" altLang="en-US" sz="1200" b="0" i="0" u="none" strike="noStrike" noProof="0" dirty="0">
                          <a:solidFill>
                            <a:schemeClr val="tx1"/>
                          </a:solidFill>
                          <a:latin typeface="Segoe UI"/>
                        </a:rPr>
                        <a:t>等</a:t>
                      </a:r>
                      <a:r>
                        <a:rPr lang="en-US" altLang="ja-JP" sz="1200" b="0" i="0" u="none" strike="noStrike" noProof="0" dirty="0">
                          <a:solidFill>
                            <a:schemeClr val="tx1"/>
                          </a:solidFill>
                          <a:latin typeface="Segoe UI"/>
                        </a:rPr>
                        <a:t>)</a:t>
                      </a:r>
                      <a:endParaRPr lang="en-US" altLang="ja-JP" sz="1200" b="0" i="0" u="none" strike="noStrike" noProof="0" dirty="0">
                        <a:latin typeface="Segoe UI"/>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en-US" altLang="ja-JP" sz="1200" b="0" i="0" u="none" strike="noStrike" noProof="0" dirty="0">
                          <a:solidFill>
                            <a:schemeClr val="tx1"/>
                          </a:solidFill>
                          <a:latin typeface="Segoe UI"/>
                        </a:rPr>
                        <a:t>Delegation log/</a:t>
                      </a:r>
                      <a:r>
                        <a:rPr lang="ja-JP" altLang="ja-JP" sz="1200" b="0" i="0" u="none" strike="noStrike" noProof="0" dirty="0">
                          <a:solidFill>
                            <a:schemeClr val="tx1"/>
                          </a:solidFill>
                          <a:latin typeface="+mn-lt"/>
                        </a:rPr>
                        <a:t>書式</a:t>
                      </a:r>
                      <a:r>
                        <a:rPr lang="en-US" altLang="ja-JP" sz="1200" b="0" i="0" u="none" strike="noStrike" noProof="0" dirty="0">
                          <a:solidFill>
                            <a:schemeClr val="tx1"/>
                          </a:solidFill>
                          <a:latin typeface="+mn-lt"/>
                        </a:rPr>
                        <a:t>2</a:t>
                      </a:r>
                      <a:r>
                        <a:rPr lang="ja-JP" sz="1200" b="0" i="0" u="none" strike="noStrike" noProof="0" dirty="0">
                          <a:solidFill>
                            <a:schemeClr val="tx1"/>
                          </a:solidFill>
                          <a:latin typeface="Segoe UI"/>
                        </a:rPr>
                        <a:t>への記載（例：書式</a:t>
                      </a:r>
                      <a:r>
                        <a:rPr lang="en-US" altLang="ja-JP" sz="1200" b="0" i="0" u="none" strike="noStrike" noProof="0" dirty="0">
                          <a:solidFill>
                            <a:schemeClr val="tx1"/>
                          </a:solidFill>
                          <a:latin typeface="Segoe UI"/>
                        </a:rPr>
                        <a:t>2</a:t>
                      </a:r>
                      <a:r>
                        <a:rPr lang="ja-JP" sz="1200" b="0" i="0" u="none" strike="noStrike" noProof="0" dirty="0">
                          <a:solidFill>
                            <a:schemeClr val="tx1"/>
                          </a:solidFill>
                          <a:latin typeface="Segoe UI"/>
                        </a:rPr>
                        <a:t>は任意、</a:t>
                      </a:r>
                      <a:r>
                        <a:rPr lang="en-US" altLang="ja-JP" sz="1200" b="0" i="0" u="none" strike="noStrike" noProof="0" dirty="0">
                          <a:solidFill>
                            <a:schemeClr val="tx1"/>
                          </a:solidFill>
                          <a:latin typeface="Segoe UI"/>
                        </a:rPr>
                        <a:t>Delegation log</a:t>
                      </a:r>
                      <a:r>
                        <a:rPr lang="ja-JP" sz="1200" b="0" i="0" u="none" strike="noStrike" noProof="0" dirty="0">
                          <a:solidFill>
                            <a:schemeClr val="tx1"/>
                          </a:solidFill>
                          <a:latin typeface="Segoe UI"/>
                        </a:rPr>
                        <a:t>は必須）</a:t>
                      </a:r>
                      <a:endParaRPr lang="en-US" altLang="ja-JP" sz="1200" b="0" i="0" u="none" strike="noStrike" noProof="0" dirty="0">
                        <a:latin typeface="Segoe UI"/>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sz="1200" b="0" i="0" u="none" strike="noStrike" noProof="0" dirty="0">
                          <a:solidFill>
                            <a:schemeClr val="tx1"/>
                          </a:solidFill>
                          <a:latin typeface="Segoe UI"/>
                        </a:rPr>
                        <a:t>履歴書入手要否の確認</a:t>
                      </a:r>
                      <a:endParaRPr lang="en-US" altLang="ja-JP" dirty="0"/>
                    </a:p>
                    <a:p>
                      <a:pPr marL="285750" indent="-285750">
                        <a:lnSpc>
                          <a:spcPts val="1600"/>
                        </a:lnSpc>
                        <a:spcBef>
                          <a:spcPts val="0"/>
                        </a:spcBef>
                        <a:spcAft>
                          <a:spcPts val="0"/>
                        </a:spcAft>
                        <a:buFont typeface="Arial" panose="020B0604020202020204" pitchFamily="34" charset="0"/>
                        <a:buChar char="•"/>
                      </a:pPr>
                      <a:r>
                        <a:rPr lang="ja-JP" altLang="en-US" sz="1200" dirty="0">
                          <a:solidFill>
                            <a:schemeClr val="tx1"/>
                          </a:solidFill>
                        </a:rPr>
                        <a:t>訪問看護師と実施医療機関の連絡体制の構築</a:t>
                      </a: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altLang="en-US" sz="1200" b="0" i="0" u="none" strike="noStrike" noProof="0" dirty="0">
                          <a:solidFill>
                            <a:schemeClr val="tx1"/>
                          </a:solidFill>
                          <a:latin typeface="Segoe UI"/>
                        </a:rPr>
                        <a:t>被験者宅訪問時の訪問看護師と治験担当医師の連絡スキームの確認</a:t>
                      </a: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altLang="en-US" sz="1200" b="0" i="0" u="none" strike="noStrike" noProof="0" dirty="0">
                          <a:solidFill>
                            <a:schemeClr val="tx1"/>
                          </a:solidFill>
                          <a:latin typeface="Segoe UI"/>
                        </a:rPr>
                        <a:t>被験者の体調不良等があった場合の連絡/対応方法の確認</a:t>
                      </a:r>
                      <a:endParaRPr lang="ja-JP" sz="1200" b="0" i="0" u="none" strike="noStrike" noProof="0" dirty="0">
                        <a:solidFill>
                          <a:schemeClr val="tx1"/>
                        </a:solidFill>
                        <a:latin typeface="Segoe UI"/>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altLang="en-US" sz="1200" b="0" i="0" u="none" strike="noStrike" noProof="0" dirty="0">
                          <a:solidFill>
                            <a:schemeClr val="tx1"/>
                          </a:solidFill>
                          <a:latin typeface="Segoe UI"/>
                        </a:rPr>
                        <a:t>検体採取やePRO等の実施中に問題が発生した場合の対応方法の確認</a:t>
                      </a:r>
                      <a:endParaRPr lang="ja-JP" sz="1200" b="0" i="0" u="none" strike="noStrike" noProof="0" dirty="0">
                        <a:solidFill>
                          <a:schemeClr val="tx1"/>
                        </a:solidFill>
                        <a:highlight>
                          <a:srgbClr val="FFFF00"/>
                        </a:highlight>
                        <a:latin typeface="Segoe UI"/>
                      </a:endParaRPr>
                    </a:p>
                    <a:p>
                      <a:pPr marL="285750" lvl="0" indent="-285750">
                        <a:lnSpc>
                          <a:spcPts val="1600"/>
                        </a:lnSpc>
                        <a:spcBef>
                          <a:spcPts val="0"/>
                        </a:spcBef>
                        <a:spcAft>
                          <a:spcPts val="0"/>
                        </a:spcAft>
                        <a:buFont typeface="Arial" panose="020B0604020202020204" pitchFamily="34" charset="0"/>
                        <a:buChar char="•"/>
                      </a:pPr>
                      <a:r>
                        <a:rPr lang="ja-JP" altLang="en-US" sz="1200" dirty="0">
                          <a:solidFill>
                            <a:schemeClr val="tx1"/>
                          </a:solidFill>
                        </a:rPr>
                        <a:t>訪問看護用WSの作成・最終化</a:t>
                      </a:r>
                      <a:endParaRPr lang="ja-JP" altLang="en-US" sz="1200" dirty="0">
                        <a:solidFill>
                          <a:schemeClr val="tx1"/>
                        </a:solidFill>
                        <a:highlight>
                          <a:srgbClr val="FFFF00"/>
                        </a:highlight>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sz="1200" b="0" i="0" u="none" strike="noStrike" noProof="0" dirty="0">
                          <a:solidFill>
                            <a:schemeClr val="tx1"/>
                          </a:solidFill>
                          <a:latin typeface="Segoe UI"/>
                        </a:rPr>
                        <a:t>訪問時の記録や逸脱等</a:t>
                      </a:r>
                      <a:r>
                        <a:rPr lang="ja-JP" altLang="en-US" sz="1200" b="0" i="0" u="none" strike="noStrike" noProof="0" dirty="0">
                          <a:solidFill>
                            <a:schemeClr val="tx1"/>
                          </a:solidFill>
                          <a:latin typeface="Segoe UI"/>
                        </a:rPr>
                        <a:t>、</a:t>
                      </a:r>
                      <a:r>
                        <a:rPr lang="ja-JP" sz="1200" b="0" i="0" u="none" strike="noStrike" noProof="0" dirty="0">
                          <a:solidFill>
                            <a:schemeClr val="tx1"/>
                          </a:solidFill>
                          <a:latin typeface="Segoe UI"/>
                        </a:rPr>
                        <a:t>記録の残し方及び責任医師への報告方法、</a:t>
                      </a:r>
                      <a:r>
                        <a:rPr lang="en-US" altLang="ja-JP" sz="1200" b="0" i="0" u="none" strike="noStrike" noProof="0" dirty="0" err="1">
                          <a:solidFill>
                            <a:schemeClr val="tx1"/>
                          </a:solidFill>
                          <a:latin typeface="Segoe UI"/>
                        </a:rPr>
                        <a:t>CRFへの</a:t>
                      </a:r>
                      <a:r>
                        <a:rPr lang="ja-JP" altLang="en-US" sz="1200" b="0" i="0" u="none" strike="noStrike" noProof="0" dirty="0">
                          <a:solidFill>
                            <a:schemeClr val="tx1"/>
                          </a:solidFill>
                          <a:latin typeface="Segoe UI"/>
                        </a:rPr>
                        <a:t>転記</a:t>
                      </a:r>
                      <a:r>
                        <a:rPr lang="en-US" altLang="ja-JP" sz="1200" b="0" i="0" u="none" strike="noStrike" noProof="0" dirty="0" err="1">
                          <a:solidFill>
                            <a:schemeClr val="tx1"/>
                          </a:solidFill>
                          <a:latin typeface="Segoe UI"/>
                        </a:rPr>
                        <a:t>が可能な記録の残し方を検討</a:t>
                      </a:r>
                      <a:endParaRPr lang="ja-JP" sz="1200" b="0" i="0" u="none" strike="noStrike" noProof="0" dirty="0">
                        <a:solidFill>
                          <a:schemeClr val="tx1"/>
                        </a:solidFill>
                        <a:latin typeface="Segoe UI"/>
                      </a:endParaRPr>
                    </a:p>
                    <a:p>
                      <a:pPr marL="742950" lvl="1" indent="-285750">
                        <a:lnSpc>
                          <a:spcPts val="1600"/>
                        </a:lnSpc>
                        <a:spcBef>
                          <a:spcPts val="0"/>
                        </a:spcBef>
                        <a:spcAft>
                          <a:spcPts val="0"/>
                        </a:spcAft>
                        <a:buClr>
                          <a:srgbClr val="4D4D4D"/>
                        </a:buClr>
                        <a:buFont typeface="Wingdings,Sans-Serif" panose="020B0604020202020204" pitchFamily="34" charset="0"/>
                        <a:buChar char="ü"/>
                      </a:pPr>
                      <a:r>
                        <a:rPr lang="ja-JP" sz="1200" b="0" i="0" u="none" strike="noStrike" noProof="0" dirty="0">
                          <a:solidFill>
                            <a:schemeClr val="tx1"/>
                          </a:solidFill>
                          <a:latin typeface="Segoe UI"/>
                        </a:rPr>
                        <a:t>試験開始後</a:t>
                      </a:r>
                      <a:r>
                        <a:rPr lang="ja-JP" altLang="en-US" sz="1200" b="0" i="0" u="none" strike="noStrike" noProof="0" dirty="0">
                          <a:solidFill>
                            <a:schemeClr val="tx1"/>
                          </a:solidFill>
                          <a:latin typeface="Segoe UI"/>
                        </a:rPr>
                        <a:t>に</a:t>
                      </a:r>
                      <a:r>
                        <a:rPr lang="ja-JP" sz="1200" b="0" i="0" u="none" strike="noStrike" noProof="0" dirty="0">
                          <a:solidFill>
                            <a:schemeClr val="tx1"/>
                          </a:solidFill>
                          <a:latin typeface="Segoe UI"/>
                        </a:rPr>
                        <a:t>運用</a:t>
                      </a:r>
                      <a:r>
                        <a:rPr lang="ja-JP" altLang="en-US" sz="1200" b="0" i="0" u="none" strike="noStrike" noProof="0" dirty="0">
                          <a:solidFill>
                            <a:schemeClr val="tx1"/>
                          </a:solidFill>
                          <a:latin typeface="Segoe UI"/>
                        </a:rPr>
                        <a:t>の</a:t>
                      </a:r>
                      <a:r>
                        <a:rPr lang="ja-JP" sz="1200" b="0" i="0" u="none" strike="noStrike" noProof="0" dirty="0">
                          <a:solidFill>
                            <a:schemeClr val="tx1"/>
                          </a:solidFill>
                          <a:latin typeface="Segoe UI"/>
                        </a:rPr>
                        <a:t>変更</a:t>
                      </a:r>
                      <a:r>
                        <a:rPr lang="ja-JP" altLang="en-US" sz="1200" b="0" i="0" u="none" strike="noStrike" noProof="0" dirty="0">
                          <a:solidFill>
                            <a:schemeClr val="tx1"/>
                          </a:solidFill>
                          <a:latin typeface="Segoe UI"/>
                        </a:rPr>
                        <a:t>が発生した場合の対応方法の検討</a:t>
                      </a:r>
                      <a:endParaRPr lang="ja-JP" dirty="0"/>
                    </a:p>
                    <a:p>
                      <a:pPr marL="285750" indent="-285750">
                        <a:lnSpc>
                          <a:spcPts val="1600"/>
                        </a:lnSpc>
                        <a:spcBef>
                          <a:spcPts val="0"/>
                        </a:spcBef>
                        <a:spcAft>
                          <a:spcPts val="0"/>
                        </a:spcAft>
                        <a:buFont typeface="Arial" panose="020B0604020202020204" pitchFamily="34" charset="0"/>
                        <a:buChar char="•"/>
                      </a:pPr>
                      <a:r>
                        <a:rPr lang="ja-JP" altLang="en-US" sz="1200" dirty="0">
                          <a:solidFill>
                            <a:schemeClr val="tx1"/>
                          </a:solidFill>
                        </a:rPr>
                        <a:t>被験者との日程調整・手順や訪問前準備の運用確認</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いつまでに被験者が意思表示および住所提供すれば訪問看護準備間に合うか（</a:t>
                      </a:r>
                      <a:r>
                        <a:rPr lang="en-US" altLang="ja-JP" sz="1200" dirty="0">
                          <a:solidFill>
                            <a:schemeClr val="tx1"/>
                          </a:solidFill>
                        </a:rPr>
                        <a:t>IC</a:t>
                      </a:r>
                      <a:r>
                        <a:rPr lang="ja-JP" altLang="en-US" sz="1200" dirty="0">
                          <a:solidFill>
                            <a:schemeClr val="tx1"/>
                          </a:solidFill>
                        </a:rPr>
                        <a:t>取得準備）</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訪問看護指示書の受け取り（いつ、だれが）</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検査キットの授受及び検体回収手配、</a:t>
                      </a:r>
                      <a:r>
                        <a:rPr lang="ja-JP" altLang="en-US" sz="1200" dirty="0">
                          <a:solidFill>
                            <a:schemeClr val="tx1"/>
                          </a:solidFill>
                          <a:latin typeface="+mn-ea"/>
                          <a:ea typeface="+mn-ea"/>
                        </a:rPr>
                        <a:t>採血処理</a:t>
                      </a:r>
                      <a:r>
                        <a:rPr lang="en-US" altLang="ja-JP" sz="1200" dirty="0">
                          <a:solidFill>
                            <a:schemeClr val="tx1"/>
                          </a:solidFill>
                          <a:latin typeface="+mn-ea"/>
                          <a:ea typeface="+mn-ea"/>
                        </a:rPr>
                        <a:t>(</a:t>
                      </a:r>
                      <a:r>
                        <a:rPr lang="ja-JP" altLang="en-US" sz="1200" dirty="0">
                          <a:solidFill>
                            <a:schemeClr val="tx1"/>
                          </a:solidFill>
                          <a:latin typeface="+mn-ea"/>
                          <a:ea typeface="+mn-ea"/>
                        </a:rPr>
                        <a:t>処理をする場所、回収する場所、回収の依頼</a:t>
                      </a:r>
                      <a:r>
                        <a:rPr lang="en-US" altLang="ja-JP" sz="1200" dirty="0">
                          <a:solidFill>
                            <a:schemeClr val="tx1"/>
                          </a:solidFill>
                          <a:latin typeface="+mn-ea"/>
                          <a:ea typeface="+mn-ea"/>
                        </a:rPr>
                        <a:t>(</a:t>
                      </a:r>
                      <a:r>
                        <a:rPr lang="ja-JP" altLang="en-US" sz="1200" dirty="0">
                          <a:solidFill>
                            <a:schemeClr val="tx1"/>
                          </a:solidFill>
                          <a:latin typeface="+mn-ea"/>
                          <a:ea typeface="+mn-ea"/>
                        </a:rPr>
                        <a:t>いつ、だれが</a:t>
                      </a:r>
                      <a:r>
                        <a:rPr lang="en-US" altLang="ja-JP" sz="1200" dirty="0">
                          <a:solidFill>
                            <a:schemeClr val="tx1"/>
                          </a:solidFill>
                          <a:latin typeface="+mn-ea"/>
                          <a:ea typeface="+mn-ea"/>
                        </a:rPr>
                        <a:t>))</a:t>
                      </a:r>
                      <a:r>
                        <a:rPr lang="en-US" altLang="ja-JP" sz="1200" b="0" i="0" u="none" strike="noStrike" noProof="0" dirty="0">
                          <a:solidFill>
                            <a:schemeClr val="tx1"/>
                          </a:solidFill>
                          <a:latin typeface="+mn-ea"/>
                          <a:ea typeface="+mn-ea"/>
                        </a:rPr>
                        <a:t>(</a:t>
                      </a:r>
                      <a:r>
                        <a:rPr lang="ja-JP" sz="1200" b="0" i="0" u="none" strike="noStrike" noProof="0" dirty="0">
                          <a:solidFill>
                            <a:schemeClr val="tx1"/>
                          </a:solidFill>
                        </a:rPr>
                        <a:t>該当する場合</a:t>
                      </a:r>
                      <a:r>
                        <a:rPr lang="en-US" altLang="ja-JP" sz="1200" b="0" i="0" u="none" strike="noStrike" noProof="0" dirty="0">
                          <a:solidFill>
                            <a:schemeClr val="tx1"/>
                          </a:solidFill>
                        </a:rPr>
                        <a:t>)</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治験担当医師とのオンライン診療スケジューリング（該当する場合）</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訪問時及び訪問後の治験担当医師によるタイムリーな安全性確認（該当する場合）</a:t>
                      </a:r>
                      <a:endParaRPr lang="en-US" altLang="ja-JP" sz="1200" dirty="0">
                        <a:solidFill>
                          <a:schemeClr val="tx1"/>
                        </a:solidFill>
                      </a:endParaRPr>
                    </a:p>
                    <a:p>
                      <a:pPr marL="742950" lvl="1" indent="-285750">
                        <a:lnSpc>
                          <a:spcPts val="1600"/>
                        </a:lnSpc>
                        <a:spcBef>
                          <a:spcPts val="0"/>
                        </a:spcBef>
                        <a:spcAft>
                          <a:spcPts val="0"/>
                        </a:spcAft>
                        <a:buFont typeface="Wingdings" panose="05000000000000000000" pitchFamily="2" charset="2"/>
                        <a:buChar char="ü"/>
                      </a:pPr>
                      <a:r>
                        <a:rPr lang="ja-JP" altLang="en-US" sz="1200" dirty="0">
                          <a:solidFill>
                            <a:schemeClr val="tx1"/>
                          </a:solidFill>
                        </a:rPr>
                        <a:t>訪問看護中に治験薬を交付する場合の運用の確認</a:t>
                      </a:r>
                      <a:r>
                        <a:rPr lang="en-US" altLang="ja-JP" sz="1200" dirty="0">
                          <a:solidFill>
                            <a:schemeClr val="tx1"/>
                          </a:solidFill>
                        </a:rPr>
                        <a:t> </a:t>
                      </a:r>
                      <a:r>
                        <a:rPr lang="ja-JP" altLang="en-US" sz="1200" dirty="0">
                          <a:solidFill>
                            <a:schemeClr val="tx1"/>
                          </a:solidFill>
                        </a:rPr>
                        <a:t>(薬剤部</a:t>
                      </a:r>
                      <a:r>
                        <a:rPr lang="en-US" altLang="ja-JP" sz="1200" dirty="0">
                          <a:solidFill>
                            <a:schemeClr val="tx1"/>
                          </a:solidFill>
                        </a:rPr>
                        <a:t>/DTP</a:t>
                      </a:r>
                      <a:r>
                        <a:rPr lang="ja-JP" altLang="en-US" sz="1200" dirty="0">
                          <a:solidFill>
                            <a:schemeClr val="tx1"/>
                          </a:solidFill>
                        </a:rPr>
                        <a:t>ベンダーと被験者間での調整、訪問来院時被験者による持ち帰り等</a:t>
                      </a:r>
                      <a:r>
                        <a:rPr lang="ja-JP" sz="1200" b="0" i="0" u="none" strike="noStrike" noProof="0" dirty="0">
                          <a:solidFill>
                            <a:schemeClr val="tx1"/>
                          </a:solidFill>
                          <a:latin typeface="Segoe UI"/>
                        </a:rPr>
                        <a:t>（該当する場合</a:t>
                      </a:r>
                      <a:r>
                        <a:rPr lang="en-US" altLang="ja-JP" sz="1200" b="0" i="0" u="none" strike="noStrike" noProof="0" dirty="0">
                          <a:solidFill>
                            <a:schemeClr val="tx1"/>
                          </a:solidFill>
                          <a:latin typeface="Segoe UI"/>
                        </a:rPr>
                        <a:t>))</a:t>
                      </a:r>
                      <a:endParaRPr lang="en-US" altLang="ja-JP" sz="1200" dirty="0">
                        <a:solidFill>
                          <a:schemeClr val="tx1"/>
                        </a:solidFill>
                      </a:endParaRPr>
                    </a:p>
                    <a:p>
                      <a:pPr marL="742950" marR="0" lvl="1" indent="-285750" algn="l" defTabSz="914400" rtl="0" eaLnBrk="1" fontAlgn="auto" latinLnBrk="0" hangingPunct="1">
                        <a:lnSpc>
                          <a:spcPts val="1600"/>
                        </a:lnSpc>
                        <a:spcBef>
                          <a:spcPts val="0"/>
                        </a:spcBef>
                        <a:spcAft>
                          <a:spcPts val="0"/>
                        </a:spcAft>
                        <a:buClrTx/>
                        <a:buSzTx/>
                        <a:buFont typeface="Wingdings" panose="05000000000000000000" pitchFamily="2" charset="2"/>
                        <a:buChar char="ü"/>
                        <a:tabLst/>
                        <a:defRPr/>
                      </a:pPr>
                      <a:r>
                        <a:rPr lang="ja-JP" altLang="en-US" sz="1200" dirty="0">
                          <a:solidFill>
                            <a:schemeClr val="tx1"/>
                          </a:solidFill>
                          <a:latin typeface="+mn-ea"/>
                          <a:ea typeface="+mn-ea"/>
                        </a:rPr>
                        <a:t>試験途中での訪問看護→来院への変更が可能か</a:t>
                      </a:r>
                      <a:endParaRPr lang="en-US" altLang="ja-JP" sz="1200" dirty="0">
                        <a:solidFill>
                          <a:schemeClr val="tx1"/>
                        </a:solidFill>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3083922485"/>
                  </a:ext>
                </a:extLst>
              </a:tr>
              <a:tr h="959791">
                <a:tc>
                  <a:txBody>
                    <a:bodyPr/>
                    <a:lstStyle/>
                    <a:p>
                      <a:pPr>
                        <a:lnSpc>
                          <a:spcPct val="130000"/>
                        </a:lnSpc>
                        <a:spcAft>
                          <a:spcPts val="600"/>
                        </a:spcAft>
                      </a:pPr>
                      <a:r>
                        <a:rPr kumimoji="1" lang="ja-JP" altLang="en-US" sz="1600" b="1">
                          <a:latin typeface="+mn-ea"/>
                          <a:ea typeface="+mn-ea"/>
                        </a:rPr>
                        <a:t>訪問看護ベンダー</a:t>
                      </a:r>
                      <a:endParaRPr kumimoji="1" lang="ja-JP" altLang="en-US" sz="1600" b="1" dirty="0">
                        <a:latin typeface="+mn-ea"/>
                        <a:ea typeface="+mn-ea"/>
                      </a:endParaRPr>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lvl="0" indent="-171450">
                        <a:lnSpc>
                          <a:spcPct val="100000"/>
                        </a:lnSpc>
                        <a:spcAft>
                          <a:spcPts val="0"/>
                        </a:spcAft>
                        <a:buFont typeface="Arial" panose="020B0604020202020204" pitchFamily="34" charset="0"/>
                        <a:buChar char="•"/>
                      </a:pPr>
                      <a:r>
                        <a:rPr lang="ja-JP" sz="1200" b="0" i="0" u="none" strike="noStrike" noProof="0" dirty="0">
                          <a:solidFill>
                            <a:schemeClr val="tx1"/>
                          </a:solidFill>
                          <a:latin typeface="Segoe UI"/>
                        </a:rPr>
                        <a:t>訪問看護師のスケジュール調整</a:t>
                      </a:r>
                      <a:endParaRPr lang="ja-JP" altLang="ja-JP" sz="1200" b="0" i="0" u="none" strike="noStrike" noProof="0" dirty="0">
                        <a:solidFill>
                          <a:schemeClr val="tx1"/>
                        </a:solidFill>
                      </a:endParaRPr>
                    </a:p>
                    <a:p>
                      <a:pPr marL="171450" lvl="0" indent="-171450">
                        <a:lnSpc>
                          <a:spcPct val="100000"/>
                        </a:lnSpc>
                        <a:spcAft>
                          <a:spcPts val="0"/>
                        </a:spcAft>
                        <a:buFont typeface="Arial" panose="020B0604020202020204" pitchFamily="34" charset="0"/>
                        <a:buChar char="•"/>
                      </a:pPr>
                      <a:r>
                        <a:rPr lang="ja-JP" altLang="ja-JP" sz="1200" b="0" i="0" u="none" strike="noStrike" noProof="0" dirty="0">
                          <a:solidFill>
                            <a:schemeClr val="tx1"/>
                          </a:solidFill>
                        </a:rPr>
                        <a:t>訪問スタッフ</a:t>
                      </a:r>
                      <a:r>
                        <a:rPr lang="ja-JP" altLang="en-US" sz="1200" dirty="0">
                          <a:solidFill>
                            <a:schemeClr val="tx1"/>
                          </a:solidFill>
                          <a:latin typeface="+mn-ea"/>
                          <a:ea typeface="+mn-ea"/>
                        </a:rPr>
                        <a:t>トレーニング</a:t>
                      </a:r>
                      <a:endParaRPr lang="en-US" altLang="ja-JP" sz="1200" dirty="0">
                        <a:solidFill>
                          <a:schemeClr val="tx1"/>
                        </a:solidFill>
                        <a:latin typeface="+mn-ea"/>
                        <a:ea typeface="+mn-ea"/>
                      </a:endParaRPr>
                    </a:p>
                    <a:p>
                      <a:pPr marL="742950" lvl="1" indent="-285750">
                        <a:spcAft>
                          <a:spcPts val="0"/>
                        </a:spcAft>
                        <a:buClr>
                          <a:srgbClr val="4D4D4D"/>
                        </a:buClr>
                        <a:buFont typeface="Wingdings,Sans-Serif" panose="020B0604020202020204" pitchFamily="34" charset="0"/>
                        <a:buChar char="ü"/>
                      </a:pPr>
                      <a:r>
                        <a:rPr lang="ja-JP" sz="1200" b="0" i="0" u="none" strike="noStrike" noProof="0" dirty="0">
                          <a:solidFill>
                            <a:schemeClr val="tx1"/>
                          </a:solidFill>
                          <a:latin typeface="Segoe UI"/>
                          <a:ea typeface="+mn-ea"/>
                        </a:rPr>
                        <a:t>トレーニングの提供・ログ作成（</a:t>
                      </a:r>
                      <a:r>
                        <a:rPr lang="en-US" altLang="ja-JP" sz="1200" b="0" i="0" u="none" strike="noStrike" noProof="0" dirty="0">
                          <a:solidFill>
                            <a:schemeClr val="tx1"/>
                          </a:solidFill>
                          <a:latin typeface="Segoe UI"/>
                        </a:rPr>
                        <a:t>GCP</a:t>
                      </a:r>
                      <a:r>
                        <a:rPr lang="ja-JP" sz="1200" b="0" i="0" u="none" strike="noStrike" noProof="0" dirty="0">
                          <a:solidFill>
                            <a:schemeClr val="tx1"/>
                          </a:solidFill>
                          <a:latin typeface="Segoe UI"/>
                          <a:ea typeface="+mn-ea"/>
                        </a:rPr>
                        <a:t>、プロトコール等）</a:t>
                      </a:r>
                      <a:endParaRPr lang="ja-JP" dirty="0">
                        <a:solidFill>
                          <a:schemeClr val="tx1"/>
                        </a:solidFill>
                      </a:endParaRPr>
                    </a:p>
                    <a:p>
                      <a:pPr marL="171450" lvl="0" indent="-171450">
                        <a:lnSpc>
                          <a:spcPct val="100000"/>
                        </a:lnSpc>
                        <a:spcAft>
                          <a:spcPts val="0"/>
                        </a:spcAft>
                        <a:buFont typeface="Arial" panose="020B0604020202020204" pitchFamily="34" charset="0"/>
                        <a:buChar char="•"/>
                      </a:pPr>
                      <a:r>
                        <a:rPr lang="ja-JP" altLang="en-US" sz="1200" dirty="0">
                          <a:solidFill>
                            <a:schemeClr val="tx1"/>
                          </a:solidFill>
                          <a:latin typeface="+mn-ea"/>
                          <a:ea typeface="+mn-ea"/>
                        </a:rPr>
                        <a:t>治験用の訪問看護指示書・</a:t>
                      </a:r>
                      <a:r>
                        <a:rPr lang="ja-JP" altLang="en-US" sz="1200" dirty="0">
                          <a:solidFill>
                            <a:schemeClr val="tx1"/>
                          </a:solidFill>
                        </a:rPr>
                        <a:t>訪問看護用WSの</a:t>
                      </a:r>
                      <a:r>
                        <a:rPr lang="ja-JP" altLang="en-US" sz="1200" dirty="0">
                          <a:solidFill>
                            <a:schemeClr val="tx1"/>
                          </a:solidFill>
                          <a:latin typeface="+mn-ea"/>
                          <a:ea typeface="+mn-ea"/>
                        </a:rPr>
                        <a:t>最終化</a:t>
                      </a:r>
                      <a:endParaRPr lang="en-US" altLang="ja-JP" sz="1200" dirty="0">
                        <a:solidFill>
                          <a:schemeClr val="tx1"/>
                        </a:solidFill>
                        <a:latin typeface="+mn-ea"/>
                        <a:ea typeface="+mn-ea"/>
                      </a:endParaRPr>
                    </a:p>
                    <a:p>
                      <a:pPr marL="628650" lvl="1" indent="-171450">
                        <a:lnSpc>
                          <a:spcPct val="100000"/>
                        </a:lnSpc>
                        <a:spcAft>
                          <a:spcPts val="0"/>
                        </a:spcAft>
                        <a:buFont typeface="Wingdings" panose="05000000000000000000" pitchFamily="2" charset="2"/>
                        <a:buChar char="ü"/>
                      </a:pPr>
                      <a:r>
                        <a:rPr lang="en-US" altLang="ja-JP" sz="1200" dirty="0" err="1">
                          <a:solidFill>
                            <a:schemeClr val="tx1"/>
                          </a:solidFill>
                          <a:latin typeface="+mn-ea"/>
                          <a:ea typeface="+mn-ea"/>
                        </a:rPr>
                        <a:t>実施医療機関のWS</a:t>
                      </a:r>
                      <a:r>
                        <a:rPr lang="ja-JP" altLang="en-US" sz="1200" dirty="0">
                          <a:solidFill>
                            <a:schemeClr val="tx1"/>
                          </a:solidFill>
                          <a:latin typeface="+mn-ea"/>
                          <a:ea typeface="+mn-ea"/>
                        </a:rPr>
                        <a:t>作成の</a:t>
                      </a:r>
                      <a:r>
                        <a:rPr lang="en-US" altLang="ja-JP" sz="1200" dirty="0" err="1">
                          <a:solidFill>
                            <a:schemeClr val="tx1"/>
                          </a:solidFill>
                          <a:latin typeface="+mn-ea"/>
                          <a:ea typeface="+mn-ea"/>
                        </a:rPr>
                        <a:t>サポートを実施</a:t>
                      </a:r>
                      <a:r>
                        <a:rPr lang="ja-JP" altLang="en-US" sz="1200" dirty="0">
                          <a:solidFill>
                            <a:schemeClr val="tx1"/>
                          </a:solidFill>
                          <a:latin typeface="+mn-ea"/>
                          <a:ea typeface="+mn-ea"/>
                        </a:rPr>
                        <a:t>、訪問看護の記録として</a:t>
                      </a:r>
                      <a:r>
                        <a:rPr lang="en-US" altLang="ja-JP" sz="1200" dirty="0">
                          <a:solidFill>
                            <a:schemeClr val="tx1"/>
                          </a:solidFill>
                          <a:latin typeface="+mn-ea"/>
                          <a:ea typeface="+mn-ea"/>
                        </a:rPr>
                        <a:t>WS</a:t>
                      </a:r>
                      <a:r>
                        <a:rPr lang="ja-JP" altLang="en-US" sz="1200" dirty="0">
                          <a:solidFill>
                            <a:schemeClr val="tx1"/>
                          </a:solidFill>
                          <a:latin typeface="+mn-ea"/>
                          <a:ea typeface="+mn-ea"/>
                        </a:rPr>
                        <a:t>の仕様が問題ないかの品質保証</a:t>
                      </a:r>
                      <a:endParaRPr lang="en-US" altLang="ja-JP" sz="1200" dirty="0">
                        <a:solidFill>
                          <a:schemeClr val="tx1"/>
                        </a:solidFill>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3748838847"/>
                  </a:ext>
                </a:extLst>
              </a:tr>
              <a:tr h="438974">
                <a:tc>
                  <a:txBody>
                    <a:bodyPr/>
                    <a:lstStyle/>
                    <a:p>
                      <a:pPr marL="0" marR="0" lvl="0" indent="0" algn="l" defTabSz="914400" rtl="0" eaLnBrk="1" fontAlgn="auto" latinLnBrk="0" hangingPunct="1">
                        <a:lnSpc>
                          <a:spcPct val="130000"/>
                        </a:lnSpc>
                        <a:spcBef>
                          <a:spcPts val="0"/>
                        </a:spcBef>
                        <a:spcAft>
                          <a:spcPts val="600"/>
                        </a:spcAft>
                        <a:buClrTx/>
                        <a:buSzTx/>
                        <a:buFontTx/>
                        <a:buNone/>
                        <a:tabLst/>
                        <a:defRPr/>
                      </a:pPr>
                      <a:r>
                        <a:rPr kumimoji="1" lang="ja-JP" altLang="en-US" sz="1600" b="1">
                          <a:latin typeface="+mn-ea"/>
                          <a:ea typeface="+mn-ea"/>
                        </a:rPr>
                        <a:t>治験依頼者</a:t>
                      </a:r>
                      <a:endParaRPr kumimoji="1" lang="ja-JP" altLang="en-US" sz="1600" b="1" dirty="0">
                        <a:latin typeface="+mn-ea"/>
                        <a:ea typeface="+mn-ea"/>
                      </a:endParaRPr>
                    </a:p>
                  </a:txBody>
                  <a:tcPr marL="180000" marR="180000" marT="180000" marB="180000">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lang="ja-JP" sz="1200" b="0" i="0" u="none" strike="noStrike" noProof="0" dirty="0">
                          <a:solidFill>
                            <a:schemeClr val="tx1"/>
                          </a:solidFill>
                          <a:latin typeface="Segoe UI"/>
                          <a:ea typeface="+mn-ea"/>
                        </a:rPr>
                        <a:t>必要な資材・医療機器の</a:t>
                      </a:r>
                      <a:r>
                        <a:rPr lang="ja-JP" altLang="en-US" sz="1200" b="0" i="0" u="none" strike="noStrike" noProof="0" dirty="0">
                          <a:solidFill>
                            <a:schemeClr val="tx1"/>
                          </a:solidFill>
                          <a:latin typeface="Segoe UI"/>
                          <a:ea typeface="+mn-ea"/>
                        </a:rPr>
                        <a:t>手配</a:t>
                      </a:r>
                      <a:endParaRPr lang="en-US" altLang="ja-JP" sz="1200" b="0" i="0" u="none" strike="noStrike" noProof="0" dirty="0">
                        <a:solidFill>
                          <a:schemeClr val="tx1"/>
                        </a:solidFill>
                        <a:latin typeface="Segoe UI"/>
                        <a:ea typeface="+mn-ea"/>
                      </a:endParaRPr>
                    </a:p>
                    <a:p>
                      <a:pPr marL="628650" marR="0" lvl="1" indent="-171450" algn="l" rtl="0" eaLnBrk="1" fontAlgn="auto" latinLnBrk="0" hangingPunct="1">
                        <a:lnSpc>
                          <a:spcPct val="100000"/>
                        </a:lnSpc>
                        <a:spcBef>
                          <a:spcPts val="0"/>
                        </a:spcBef>
                        <a:spcAft>
                          <a:spcPts val="0"/>
                        </a:spcAft>
                        <a:buClrTx/>
                        <a:buSzTx/>
                        <a:buFont typeface="Wingdings" panose="05000000000000000000" pitchFamily="2" charset="2"/>
                        <a:buChar char="ü"/>
                      </a:pPr>
                      <a:r>
                        <a:rPr lang="ja-JP" altLang="ja-JP" sz="1200" b="0" i="0" u="none" strike="noStrike" noProof="0" dirty="0">
                          <a:solidFill>
                            <a:schemeClr val="tx1"/>
                          </a:solidFill>
                          <a:latin typeface="+mn-lt"/>
                          <a:ea typeface="+mn-ea"/>
                        </a:rPr>
                        <a:t>精度管理を求める医療機器</a:t>
                      </a:r>
                      <a:r>
                        <a:rPr lang="ja-JP" altLang="en-US" sz="1200" b="0" i="0" u="none" strike="noStrike" noProof="0" dirty="0">
                          <a:solidFill>
                            <a:schemeClr val="tx1"/>
                          </a:solidFill>
                          <a:latin typeface="+mn-lt"/>
                          <a:ea typeface="+mn-ea"/>
                        </a:rPr>
                        <a:t>等、</a:t>
                      </a:r>
                      <a:r>
                        <a:rPr lang="ja-JP" altLang="ja-JP" sz="1200" b="0" i="0" u="none" strike="noStrike" noProof="0" dirty="0">
                          <a:solidFill>
                            <a:schemeClr val="tx1"/>
                          </a:solidFill>
                          <a:latin typeface="+mn-lt"/>
                          <a:ea typeface="+mn-ea"/>
                        </a:rPr>
                        <a:t>治験依頼者による調達が</a:t>
                      </a:r>
                      <a:r>
                        <a:rPr lang="ja-JP" altLang="en-US" sz="1200" b="0" i="0" u="none" strike="noStrike" noProof="0" dirty="0">
                          <a:solidFill>
                            <a:schemeClr val="tx1"/>
                          </a:solidFill>
                          <a:latin typeface="+mn-lt"/>
                          <a:ea typeface="+mn-ea"/>
                        </a:rPr>
                        <a:t>必要な物品の手配</a:t>
                      </a:r>
                      <a:endParaRPr lang="ja-JP" sz="1200" b="0" i="0" u="none" strike="noStrike" noProof="0" dirty="0">
                        <a:solidFill>
                          <a:schemeClr val="tx1"/>
                        </a:solidFill>
                        <a:latin typeface="Segoe UI"/>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extLst>
                  <a:ext uri="{0D108BD9-81ED-4DB2-BD59-A6C34878D82A}">
                    <a16:rowId xmlns:a16="http://schemas.microsoft.com/office/drawing/2014/main" val="734494485"/>
                  </a:ext>
                </a:extLst>
              </a:tr>
            </a:tbl>
          </a:graphicData>
        </a:graphic>
      </p:graphicFrame>
      <p:sp>
        <p:nvSpPr>
          <p:cNvPr id="6" name="矢印: 五方向 5">
            <a:extLst>
              <a:ext uri="{FF2B5EF4-FFF2-40B4-BE49-F238E27FC236}">
                <a16:creationId xmlns:a16="http://schemas.microsoft.com/office/drawing/2014/main" id="{ED67D945-BF61-41FE-832B-FE8915F0FB19}"/>
              </a:ext>
            </a:extLst>
          </p:cNvPr>
          <p:cNvSpPr/>
          <p:nvPr/>
        </p:nvSpPr>
        <p:spPr>
          <a:xfrm>
            <a:off x="421503" y="34425"/>
            <a:ext cx="10511978"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dirty="0">
                <a:solidFill>
                  <a:schemeClr val="tx2"/>
                </a:solidFill>
                <a:latin typeface="+mj-ea"/>
                <a:ea typeface="+mj-ea"/>
                <a:cs typeface="+mn-lt"/>
              </a:rPr>
              <a:t>訪問看護</a:t>
            </a:r>
            <a:r>
              <a:rPr kumimoji="1" lang="ja-JP" b="1" dirty="0">
                <a:solidFill>
                  <a:schemeClr val="tx2"/>
                </a:solidFill>
                <a:latin typeface="+mj-ea"/>
                <a:ea typeface="+mj-ea"/>
                <a:cs typeface="+mn-lt"/>
              </a:rPr>
              <a:t>開始</a:t>
            </a:r>
            <a:r>
              <a:rPr kumimoji="1" lang="ja-JP" altLang="en-US" b="1" dirty="0">
                <a:solidFill>
                  <a:schemeClr val="tx2"/>
                </a:solidFill>
                <a:latin typeface="+mj-ea"/>
                <a:ea typeface="+mj-ea"/>
                <a:cs typeface="+mn-lt"/>
              </a:rPr>
              <a:t>前</a:t>
            </a:r>
            <a:endParaRPr lang="en-US" altLang="ja-JP" dirty="0">
              <a:latin typeface="+mj-ea"/>
              <a:ea typeface="+mj-ea"/>
            </a:endParaRPr>
          </a:p>
        </p:txBody>
      </p:sp>
      <p:sp>
        <p:nvSpPr>
          <p:cNvPr id="3" name="フッター プレースホルダー 2">
            <a:extLst>
              <a:ext uri="{FF2B5EF4-FFF2-40B4-BE49-F238E27FC236}">
                <a16:creationId xmlns:a16="http://schemas.microsoft.com/office/drawing/2014/main" id="{19977B18-B6FC-4AE5-ACBF-969CBCDC0AF5}"/>
              </a:ext>
            </a:extLst>
          </p:cNvPr>
          <p:cNvSpPr>
            <a:spLocks noGrp="1"/>
          </p:cNvSpPr>
          <p:nvPr>
            <p:ph type="ftr" sz="quarter" idx="25"/>
          </p:nvPr>
        </p:nvSpPr>
        <p:spPr/>
        <p:txBody>
          <a:body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r>
              <a:rPr kumimoji="1" lang="en-US" altLang="ja-JP" dirty="0"/>
              <a:t>(All reserved by EFPIA)</a:t>
            </a:r>
            <a:endParaRPr kumimoji="1" lang="ja-JP" altLang="en-US" dirty="0"/>
          </a:p>
        </p:txBody>
      </p:sp>
    </p:spTree>
    <p:extLst>
      <p:ext uri="{BB962C8B-B14F-4D97-AF65-F5344CB8AC3E}">
        <p14:creationId xmlns:p14="http://schemas.microsoft.com/office/powerpoint/2010/main" val="89595931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プレースホルダー 16">
            <a:extLst>
              <a:ext uri="{FF2B5EF4-FFF2-40B4-BE49-F238E27FC236}">
                <a16:creationId xmlns:a16="http://schemas.microsoft.com/office/drawing/2014/main" id="{B6748A0A-0998-4114-8986-F77D7AEBA5A3}"/>
              </a:ext>
            </a:extLst>
          </p:cNvPr>
          <p:cNvSpPr>
            <a:spLocks noGrp="1"/>
          </p:cNvSpPr>
          <p:nvPr>
            <p:ph type="body" sz="quarter" idx="13"/>
          </p:nvPr>
        </p:nvSpPr>
        <p:spPr/>
        <p:txBody>
          <a:bodyPr anchor="t">
            <a:normAutofit/>
          </a:bodyPr>
          <a:lstStyle/>
          <a:p>
            <a:pPr marL="240030" indent="-153035"/>
            <a:endParaRPr lang="en-US" altLang="ja-JP" dirty="0"/>
          </a:p>
          <a:p>
            <a:pPr marL="240030" indent="-153035"/>
            <a:r>
              <a:rPr lang="ja-JP" altLang="en-US" dirty="0"/>
              <a:t>当該資料に記載されている情報の正確性については作成当時の情報をもとに最善を期しておりますが、</a:t>
            </a:r>
            <a:r>
              <a:rPr lang="en-US" altLang="ja-JP" dirty="0"/>
              <a:t>EFPIA</a:t>
            </a:r>
            <a:r>
              <a:rPr lang="ja-JP" altLang="en-US" dirty="0"/>
              <a:t>ならびに資料作成者は利用者が本資料の情報を用いて行う一切の行為について、何らの責任を負うものではありません。本資料に起因して利用者に生じた損害につき、</a:t>
            </a:r>
            <a:r>
              <a:rPr lang="en-US" altLang="ja-JP" dirty="0"/>
              <a:t>EFPIA</a:t>
            </a:r>
            <a:r>
              <a:rPr lang="ja-JP" altLang="en-US" dirty="0"/>
              <a:t>ならびに資料作成者としては責任を負いかねますので御了承ください</a:t>
            </a:r>
            <a:endParaRPr lang="en-US" altLang="ja-JP" dirty="0"/>
          </a:p>
          <a:p>
            <a:pPr marL="240030" indent="-153035">
              <a:buChar char="•"/>
            </a:pPr>
            <a:r>
              <a:rPr lang="ja-JP" dirty="0">
                <a:cs typeface="Arial"/>
              </a:rPr>
              <a:t>本資料は2022年9月時点での情報をベースに作成されています</a:t>
            </a:r>
            <a:endParaRPr lang="ja-JP" altLang="en-US" dirty="0"/>
          </a:p>
          <a:p>
            <a:pPr marL="0" indent="0">
              <a:buNone/>
            </a:pPr>
            <a:endParaRPr lang="ja-JP" altLang="en-US" dirty="0"/>
          </a:p>
        </p:txBody>
      </p:sp>
      <p:sp>
        <p:nvSpPr>
          <p:cNvPr id="3" name="タイトル 2">
            <a:extLst>
              <a:ext uri="{FF2B5EF4-FFF2-40B4-BE49-F238E27FC236}">
                <a16:creationId xmlns:a16="http://schemas.microsoft.com/office/drawing/2014/main" id="{4907D061-70E5-4888-B1C1-9A81CFF0F073}"/>
              </a:ext>
            </a:extLst>
          </p:cNvPr>
          <p:cNvSpPr>
            <a:spLocks noGrp="1"/>
          </p:cNvSpPr>
          <p:nvPr>
            <p:ph type="title"/>
          </p:nvPr>
        </p:nvSpPr>
        <p:spPr>
          <a:ln>
            <a:noFill/>
          </a:ln>
        </p:spPr>
        <p:txBody>
          <a:bodyPr/>
          <a:lstStyle/>
          <a:p>
            <a:r>
              <a:rPr lang="ja-JP" altLang="en-US" dirty="0"/>
              <a:t>免責事項</a:t>
            </a:r>
          </a:p>
        </p:txBody>
      </p:sp>
      <p:sp>
        <p:nvSpPr>
          <p:cNvPr id="2" name="フッター プレースホルダー 1">
            <a:extLst>
              <a:ext uri="{FF2B5EF4-FFF2-40B4-BE49-F238E27FC236}">
                <a16:creationId xmlns:a16="http://schemas.microsoft.com/office/drawing/2014/main" id="{DEB75A68-4F1C-4C2A-B1B5-9CAE412FADDB}"/>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EFPIA</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臨床部会　治験の</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IT</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化タスクチーム </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(All reserved by EFPIA)</a:t>
            </a:r>
            <a:endPar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endParaRPr>
          </a:p>
        </p:txBody>
      </p:sp>
    </p:spTree>
    <p:extLst>
      <p:ext uri="{BB962C8B-B14F-4D97-AF65-F5344CB8AC3E}">
        <p14:creationId xmlns:p14="http://schemas.microsoft.com/office/powerpoint/2010/main" val="2445136811"/>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YBAQEBAQEBAQEBAQEBAQIAAAAAAAAAAwAAAAMAAAAA/////wQAMwwAAAAAAAAAAAAAIAD///////////////8AAAD///////////////8DAAAAAwD///////8DAAAAAgD///////8DAAAAAgD///////////////////////////////////////////////////////////////////////////////////////////////////////////////////////////////////////////////////////////////////////////////////////////////////////////////////////////////////////////////////////////////////////////////////////////////////////////////////////////////////////////////////////////////////////////////////////////////////////////////////////////////////////////////////////////////////////////////8BACAA////////////////AAAO////////AwAAAAIA////////////////////////////////////////////////////////////////////////////////////////////////////////////////////////////////////////////////////////////////////////////////////////////////////////////////////////////////////////////////////////////////////////////////////////////////////////////////////////////////////////////////////////////////////////////////////////////////////////////////////////////////////////////////////////////////////////////////////////////////////////////////////////AgADAP///////wQAAAACABAAC/M6pd2LY05MhXu+eAyPTPYFAAAAAAADAAAAAwADAAAAAQADAAAAAAD///////8DAAAAAAD///////8DAAEA////////BAAAAAMAEAALuCudQRQ94Em1PbtoiSXq7wUAAAAB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OQLAAAAAAAAAAAAACAB////////////////AAAA////////////////BAAAAAMA////////BAAAAAMA////////BAAAAAIA////////BAAAAAIA////////BAAAAAIA////////BAAAAAIA////////////////////////////////////////////////////////////////////////////////////////////////////////////////////////////////////////////////////////////////////////////////////////////////////////////////////////////////////////////////////////////////////////////////////////////////////////////////////////////////////////////////////////////////////////////////////////////////////////////////////////////////AQAgAf///////////////wAADv///////wQAAAACAP///////////////////////////////////////////////////////////////////////////////////////////////////////////////////////////////////////////////////////////////////////////////////////////////////////////////////////////////////////////////////////////////////////////////////////////////////////////////////////////////////////////////////////////////////////////////////////////////////////////////////////////////////////////////////////////////////////////////////////////////////////////////////////wIABgEDAAAAAgD///////8aAAZMaW5rZWRTaGFwZXNEYXRhUHJvcGVydHlfMAUAAAAAAAQAAAADAAQAAAABAAQAAAADAP///////wQAAAAAAP///////wQAAAAAAP///////wQAAAAAAP///////wQAAAAAAP///////wMAAgEDAAAAAwD///////8lAAZMaW5rZWRTaGFwZVByZXNlbnRhdGlvblNldHRpbmdzRGF0YV8wBQAAAAEABAAAAAAABAAAAAI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ODgAAAAAAAAAAAAD/////gwCDAAAABV9pZAAQAAAABPM6pd2LY05MhXu+eAyPTPYDRGF0YQAbAAAABExpbmtlZFNoYXBlRGF0YQAFAAAAAAACTmFtZQAZAAAATGlua2VkU2hhcGVzRGF0YVByb3BlcnR5ABBWZXJzaW9uAAAAAAAJTGFzdFdyaXRlAF0vl9OBAQAAAAEA/////8YAxgAAAAVfaWQAEAAAAAS4K51BFD3gSbU9u2iJJervA0RhdGEAUwAAAAhQcmVzZW50YXRpb25TY2FubmVkRm9yTGlua2VkU2hhcGVzAAECTnVtYmVyRm9ybWF0U2VwYXJhdG9yTW9kZQAKAAAAQXV0b21hdGljAAACTmFtZQAkAAAATGlua2VkU2hhcGVQcmVzZW50YXRpb25TZXR0aW5nc0RhdGEAEFZlcnNpb24AAAAAAAlMYXN0V3JpdGUAwS+X04E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heme/theme1.xml><?xml version="1.0" encoding="utf-8"?>
<a:theme xmlns:a="http://schemas.openxmlformats.org/drawingml/2006/main" name="Office テーマ">
  <a:themeElements>
    <a:clrScheme name="ユーザー定義 1">
      <a:dk1>
        <a:srgbClr val="4D4D4D"/>
      </a:dk1>
      <a:lt1>
        <a:srgbClr val="FFFFFF"/>
      </a:lt1>
      <a:dk2>
        <a:srgbClr val="28889C"/>
      </a:dk2>
      <a:lt2>
        <a:srgbClr val="E7E6E6"/>
      </a:lt2>
      <a:accent1>
        <a:srgbClr val="425563"/>
      </a:accent1>
      <a:accent2>
        <a:srgbClr val="C85A8C"/>
      </a:accent2>
      <a:accent3>
        <a:srgbClr val="CE0106"/>
      </a:accent3>
      <a:accent4>
        <a:srgbClr val="EBC83C"/>
      </a:accent4>
      <a:accent5>
        <a:srgbClr val="00A08C"/>
      </a:accent5>
      <a:accent6>
        <a:srgbClr val="3B5998"/>
      </a:accent6>
      <a:hlink>
        <a:srgbClr val="1DA1F2"/>
      </a:hlink>
      <a:folHlink>
        <a:srgbClr val="954F72"/>
      </a:folHlink>
    </a:clrScheme>
    <a:fontScheme name="メイリオ‗SegoeUI">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effectLst/>
      </a:spPr>
      <a:bodyPr rtlCol="0" anchor="ctr"/>
      <a:lstStyle>
        <a:defPPr algn="l">
          <a:lnSpc>
            <a:spcPct val="130000"/>
          </a:lnSpc>
          <a:spcAft>
            <a:spcPts val="600"/>
          </a:spcAft>
          <a:defRPr dirty="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130000"/>
          </a:lnSpc>
          <a:spcAft>
            <a:spcPts val="600"/>
          </a:spcAft>
          <a:defRPr kumimoji="1" sz="1600" dirty="0" smtClean="0">
            <a:latin typeface="+mn-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Presentation">
  <a:themeElements>
    <a:clrScheme name="">
      <a:dk1>
        <a:srgbClr val="007C94"/>
      </a:dk1>
      <a:lt1>
        <a:srgbClr val="FFFFFF"/>
      </a:lt1>
      <a:dk2>
        <a:srgbClr val="F7931D"/>
      </a:dk2>
      <a:lt2>
        <a:srgbClr val="808080"/>
      </a:lt2>
      <a:accent1>
        <a:srgbClr val="F7931D"/>
      </a:accent1>
      <a:accent2>
        <a:srgbClr val="E37823"/>
      </a:accent2>
      <a:accent3>
        <a:srgbClr val="FFFFFF"/>
      </a:accent3>
      <a:accent4>
        <a:srgbClr val="00697E"/>
      </a:accent4>
      <a:accent5>
        <a:srgbClr val="FAC8AB"/>
      </a:accent5>
      <a:accent6>
        <a:srgbClr val="CE6C1F"/>
      </a:accent6>
      <a:hlink>
        <a:srgbClr val="2695C1"/>
      </a:hlink>
      <a:folHlink>
        <a:srgbClr val="D3352B"/>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5F6F"/>
        </a:dk1>
        <a:lt1>
          <a:srgbClr val="FFFFFF"/>
        </a:lt1>
        <a:dk2>
          <a:srgbClr val="005F6F"/>
        </a:dk2>
        <a:lt2>
          <a:srgbClr val="808080"/>
        </a:lt2>
        <a:accent1>
          <a:srgbClr val="005F6F"/>
        </a:accent1>
        <a:accent2>
          <a:srgbClr val="E37823"/>
        </a:accent2>
        <a:accent3>
          <a:srgbClr val="FFFFFF"/>
        </a:accent3>
        <a:accent4>
          <a:srgbClr val="00505E"/>
        </a:accent4>
        <a:accent5>
          <a:srgbClr val="AAB6BB"/>
        </a:accent5>
        <a:accent6>
          <a:srgbClr val="CE6C1F"/>
        </a:accent6>
        <a:hlink>
          <a:srgbClr val="007DB8"/>
        </a:hlink>
        <a:folHlink>
          <a:srgbClr val="D3352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D68D22902A0B64C893ACC428834FE5C" ma:contentTypeVersion="2" ma:contentTypeDescription="Create a new document." ma:contentTypeScope="" ma:versionID="32f78a597867b39568b33ef2af77f436">
  <xsd:schema xmlns:xsd="http://www.w3.org/2001/XMLSchema" xmlns:xs="http://www.w3.org/2001/XMLSchema" xmlns:p="http://schemas.microsoft.com/office/2006/metadata/properties" xmlns:ns2="9cc4e9ce-5804-4f1c-b5b6-6358bd6275ae" targetNamespace="http://schemas.microsoft.com/office/2006/metadata/properties" ma:root="true" ma:fieldsID="47f937fc1f7113c8fe32651dbec81c5c" ns2:_="">
    <xsd:import namespace="9cc4e9ce-5804-4f1c-b5b6-6358bd6275a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c4e9ce-5804-4f1c-b5b6-6358bd6275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9CFDCA-05C4-4C2A-8B9A-8887E70F1E85}">
  <ds:schemaRefs>
    <ds:schemaRef ds:uri="http://schemas.openxmlformats.org/package/2006/metadata/core-properties"/>
    <ds:schemaRef ds:uri="http://purl.org/dc/elements/1.1/"/>
    <ds:schemaRef ds:uri="http://purl.org/dc/dcmitype/"/>
    <ds:schemaRef ds:uri="http://schemas.microsoft.com/office/2006/documentManagement/types"/>
    <ds:schemaRef ds:uri="http://purl.org/dc/terms/"/>
    <ds:schemaRef ds:uri="http://www.w3.org/XML/1998/namespace"/>
    <ds:schemaRef ds:uri="http://schemas.microsoft.com/office/infopath/2007/PartnerControls"/>
    <ds:schemaRef ds:uri="9cc4e9ce-5804-4f1c-b5b6-6358bd6275ae"/>
    <ds:schemaRef ds:uri="http://schemas.microsoft.com/office/2006/metadata/properties"/>
  </ds:schemaRefs>
</ds:datastoreItem>
</file>

<file path=customXml/itemProps2.xml><?xml version="1.0" encoding="utf-8"?>
<ds:datastoreItem xmlns:ds="http://schemas.openxmlformats.org/officeDocument/2006/customXml" ds:itemID="{A815B7A1-2686-46E2-AA37-50E99C5E8D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c4e9ce-5804-4f1c-b5b6-6358bd6275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D250EE7-724A-4DDE-ACCA-D16BBEF0B8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1434</Words>
  <Application>Microsoft Office PowerPoint</Application>
  <PresentationFormat>Widescreen</PresentationFormat>
  <Paragraphs>124</Paragraphs>
  <Slides>6</Slides>
  <Notes>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6</vt:i4>
      </vt:variant>
    </vt:vector>
  </HeadingPairs>
  <TitlesOfParts>
    <vt:vector size="19" baseType="lpstr">
      <vt:lpstr>Arial,Sans-Serif</vt:lpstr>
      <vt:lpstr>Meiryo UI</vt:lpstr>
      <vt:lpstr>MS PGothic (bold)</vt:lpstr>
      <vt:lpstr>Wingdings,Sans-Serif</vt:lpstr>
      <vt:lpstr>メイリオ</vt:lpstr>
      <vt:lpstr>游ゴシック</vt:lpstr>
      <vt:lpstr>Arial</vt:lpstr>
      <vt:lpstr>Calibri</vt:lpstr>
      <vt:lpstr>Courier New</vt:lpstr>
      <vt:lpstr>Segoe UI</vt:lpstr>
      <vt:lpstr>Wingdings</vt:lpstr>
      <vt:lpstr>Office テーマ</vt:lpstr>
      <vt:lpstr>Blank Presentation</vt:lpstr>
      <vt:lpstr>治験での訪問看護（Home Nursing）導入のロードマップ</vt:lpstr>
      <vt:lpstr>PowerPoint Presentation</vt:lpstr>
      <vt:lpstr>PowerPoint Presentation</vt:lpstr>
      <vt:lpstr>PowerPoint Presentation</vt:lpstr>
      <vt:lpstr>PowerPoint Presentation</vt:lpstr>
      <vt:lpstr>免責事項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訪問看護（Home Nursing）導入のロードマップ</dc:title>
  <dc:creator/>
  <cp:lastModifiedBy/>
  <cp:revision>17</cp:revision>
  <dcterms:created xsi:type="dcterms:W3CDTF">2022-10-13T10:34:45Z</dcterms:created>
  <dcterms:modified xsi:type="dcterms:W3CDTF">2022-12-20T02:41:06Z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0x0101001D68D22902A0B64C893ACC428834FE5C</vt:lpwstr>
  </property>
  <property fmtid="{D5CDD505-2E9C-101B-9397-08002B2CF9AE}" pid="3" name="MSIP_Label_3c9bec58-8084-492e-8360-0e1cfe36408c_Enabled">
    <vt:lpwstr>true</vt:lpwstr>
  </property>
  <property fmtid="{D5CDD505-2E9C-101B-9397-08002B2CF9AE}" pid="4" name="MSIP_Label_3c9bec58-8084-492e-8360-0e1cfe36408c_SetDate">
    <vt:lpwstr>2022-10-14T05:11:12Z</vt:lpwstr>
  </property>
  <property fmtid="{D5CDD505-2E9C-101B-9397-08002B2CF9AE}" pid="5" name="MSIP_Label_3c9bec58-8084-492e-8360-0e1cfe36408c_Method">
    <vt:lpwstr>Standard</vt:lpwstr>
  </property>
  <property fmtid="{D5CDD505-2E9C-101B-9397-08002B2CF9AE}" pid="6" name="MSIP_Label_3c9bec58-8084-492e-8360-0e1cfe36408c_Name">
    <vt:lpwstr>Not Protected -Pilot</vt:lpwstr>
  </property>
  <property fmtid="{D5CDD505-2E9C-101B-9397-08002B2CF9AE}" pid="7" name="MSIP_Label_3c9bec58-8084-492e-8360-0e1cfe36408c_SiteId">
    <vt:lpwstr>f35a6974-607f-47d4-82d7-ff31d7dc53a5</vt:lpwstr>
  </property>
  <property fmtid="{D5CDD505-2E9C-101B-9397-08002B2CF9AE}" pid="8" name="MSIP_Label_3c9bec58-8084-492e-8360-0e1cfe36408c_ActionId">
    <vt:lpwstr>c70a5316-9b89-406a-9ff8-4aa7453eb679</vt:lpwstr>
  </property>
  <property fmtid="{D5CDD505-2E9C-101B-9397-08002B2CF9AE}" pid="9" name="MSIP_Label_3c9bec58-8084-492e-8360-0e1cfe36408c_ContentBits">
    <vt:lpwstr>0</vt:lpwstr>
  </property>
  <property fmtid="{D5CDD505-2E9C-101B-9397-08002B2CF9AE}" pid="10" name="MSIP_Label_7f850223-87a8-40c3-9eb2-432606efca2a_Enabled">
    <vt:lpwstr>true</vt:lpwstr>
  </property>
  <property fmtid="{D5CDD505-2E9C-101B-9397-08002B2CF9AE}" pid="11" name="MSIP_Label_7f850223-87a8-40c3-9eb2-432606efca2a_SetDate">
    <vt:lpwstr>2022-11-07T13:21:57Z</vt:lpwstr>
  </property>
  <property fmtid="{D5CDD505-2E9C-101B-9397-08002B2CF9AE}" pid="12" name="MSIP_Label_7f850223-87a8-40c3-9eb2-432606efca2a_Method">
    <vt:lpwstr>Standard</vt:lpwstr>
  </property>
  <property fmtid="{D5CDD505-2E9C-101B-9397-08002B2CF9AE}" pid="13" name="MSIP_Label_7f850223-87a8-40c3-9eb2-432606efca2a_Name">
    <vt:lpwstr>7f850223-87a8-40c3-9eb2-432606efca2a</vt:lpwstr>
  </property>
  <property fmtid="{D5CDD505-2E9C-101B-9397-08002B2CF9AE}" pid="14" name="MSIP_Label_7f850223-87a8-40c3-9eb2-432606efca2a_SiteId">
    <vt:lpwstr>fcb2b37b-5da0-466b-9b83-0014b67a7c78</vt:lpwstr>
  </property>
  <property fmtid="{D5CDD505-2E9C-101B-9397-08002B2CF9AE}" pid="15" name="MSIP_Label_7f850223-87a8-40c3-9eb2-432606efca2a_ActionId">
    <vt:lpwstr>1a6b95ab-4907-4a9c-a273-030ec06287a8</vt:lpwstr>
  </property>
  <property fmtid="{D5CDD505-2E9C-101B-9397-08002B2CF9AE}" pid="16" name="MSIP_Label_7f850223-87a8-40c3-9eb2-432606efca2a_ContentBits">
    <vt:lpwstr>0</vt:lpwstr>
  </property>
  <property fmtid="{D5CDD505-2E9C-101B-9397-08002B2CF9AE}" pid="17" name="MSIP_Label_f061b9f0-8104-4829-9a4c-b0eb99e4c8fa_Enabled">
    <vt:lpwstr>true</vt:lpwstr>
  </property>
  <property fmtid="{D5CDD505-2E9C-101B-9397-08002B2CF9AE}" pid="18" name="MSIP_Label_f061b9f0-8104-4829-9a4c-b0eb99e4c8fa_SetDate">
    <vt:lpwstr>2022-11-22T02:48:08Z</vt:lpwstr>
  </property>
  <property fmtid="{D5CDD505-2E9C-101B-9397-08002B2CF9AE}" pid="19" name="MSIP_Label_f061b9f0-8104-4829-9a4c-b0eb99e4c8fa_Method">
    <vt:lpwstr>Standard</vt:lpwstr>
  </property>
  <property fmtid="{D5CDD505-2E9C-101B-9397-08002B2CF9AE}" pid="20" name="MSIP_Label_f061b9f0-8104-4829-9a4c-b0eb99e4c8fa_Name">
    <vt:lpwstr>Internal use only v1</vt:lpwstr>
  </property>
  <property fmtid="{D5CDD505-2E9C-101B-9397-08002B2CF9AE}" pid="21" name="MSIP_Label_f061b9f0-8104-4829-9a4c-b0eb99e4c8fa_SiteId">
    <vt:lpwstr>d78f7362-832c-4715-8e12-cc7bd574144c</vt:lpwstr>
  </property>
  <property fmtid="{D5CDD505-2E9C-101B-9397-08002B2CF9AE}" pid="22" name="MSIP_Label_f061b9f0-8104-4829-9a4c-b0eb99e4c8fa_ActionId">
    <vt:lpwstr>1d28be88-5dc8-4842-9c41-9fbcd2e08f79</vt:lpwstr>
  </property>
  <property fmtid="{D5CDD505-2E9C-101B-9397-08002B2CF9AE}" pid="23" name="MSIP_Label_f061b9f0-8104-4829-9a4c-b0eb99e4c8fa_ContentBits">
    <vt:lpwstr>0</vt:lpwstr>
  </property>
</Properties>
</file>